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9" r:id="rId2"/>
    <p:sldId id="276" r:id="rId3"/>
    <p:sldId id="282" r:id="rId4"/>
    <p:sldId id="273" r:id="rId5"/>
    <p:sldId id="283" r:id="rId6"/>
    <p:sldId id="274" r:id="rId7"/>
    <p:sldId id="268" r:id="rId8"/>
    <p:sldId id="258" r:id="rId9"/>
    <p:sldId id="257" r:id="rId10"/>
    <p:sldId id="263" r:id="rId11"/>
    <p:sldId id="264" r:id="rId12"/>
    <p:sldId id="266" r:id="rId13"/>
    <p:sldId id="270" r:id="rId14"/>
    <p:sldId id="271" r:id="rId1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orient="horz" pos="368" userDrawn="1">
          <p15:clr>
            <a:srgbClr val="A4A3A4"/>
          </p15:clr>
        </p15:guide>
        <p15:guide id="4" orient="horz" pos="4042" userDrawn="1">
          <p15:clr>
            <a:srgbClr val="A4A3A4"/>
          </p15:clr>
        </p15:guide>
        <p15:guide id="5" pos="7491" userDrawn="1">
          <p15:clr>
            <a:srgbClr val="A4A3A4"/>
          </p15:clr>
        </p15:guide>
        <p15:guide id="6" pos="189" userDrawn="1">
          <p15:clr>
            <a:srgbClr val="A4A3A4"/>
          </p15:clr>
        </p15:guide>
        <p15:guide id="7" pos="3840" userDrawn="1">
          <p15:clr>
            <a:srgbClr val="F26B43"/>
          </p15:clr>
        </p15:guide>
        <p15:guide id="8" orient="horz" pos="2160" userDrawn="1">
          <p15:clr>
            <a:srgbClr val="F26B43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D57E"/>
    <a:srgbClr val="F2784B"/>
    <a:srgbClr val="8C1B1B"/>
    <a:srgbClr val="0D0D0D"/>
    <a:srgbClr val="F2A25C"/>
    <a:srgbClr val="E9A978"/>
    <a:srgbClr val="B63A1E"/>
    <a:srgbClr val="BE552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5026" autoAdjust="0"/>
  </p:normalViewPr>
  <p:slideViewPr>
    <p:cSldViewPr snapToGrid="0" showGuides="1">
      <p:cViewPr>
        <p:scale>
          <a:sx n="75" d="100"/>
          <a:sy n="75" d="100"/>
        </p:scale>
        <p:origin x="154" y="38"/>
      </p:cViewPr>
      <p:guideLst>
        <p:guide orient="horz" pos="368"/>
        <p:guide orient="horz" pos="4042"/>
        <p:guide pos="7491"/>
        <p:guide pos="189"/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40E76A-2BDC-4BD6-BDC6-9219C309F24F}" type="datetimeFigureOut">
              <a:rPr lang="ko-KR" altLang="en-US" smtClean="0"/>
              <a:t>2024-11-26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361C35-1309-4C9B-813E-A47C1B0ACE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4604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4965ED-47D0-04E1-A2B5-CA14E1EA92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B2ABEB6-C5E5-70CC-0187-7EAAAF5627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7ACBC1E-F9FE-B9C1-D88B-F3C1F61F3A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7D4CED6-AB6D-7082-3D7A-F570EB4098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14482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42C4AE-F24A-8A21-C9EA-E7D6557A34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EB5CD77-9589-D262-BA61-62DE247F169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694BBD0-60B7-AF7B-D55B-02A842EE84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9A5C968-9F7B-2543-97A6-B7FAE050923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76963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4D9042-A44D-22EC-E8FD-66160C2561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427F5BE-05EF-8FE9-ED89-37A3686632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C678C00-98F6-ADC4-E125-F954F6B6D0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955E1D1-60F4-165A-F0E3-4881400499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70846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4BF757-64F2-475C-4B65-2CBF8E88C0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018EF21-9966-7C54-A316-0A0584B0658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B682E65-22FA-1323-B15C-668F9D9847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4EDFB23-B201-EABF-8B24-492D45C3E5D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19655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CDAEEB-B9DE-ADEA-9F0C-0A28BAA896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C493240-B2F6-9A7E-E429-A441710FE49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B4C35EA-76E2-279D-18F5-296A906A76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E3E9680-D9D0-543E-FA83-AA443786F5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777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48513F-EDBB-618F-5E61-3F786192C4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D998179-2D1A-2FA9-BC93-EE7246EA4F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E3CFF59-5F45-2BAA-16FA-F0306BBBA1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2024-11-26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1D46334-48BF-1F5D-610A-7056F76BC9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3501C90-39FF-8DA8-FA97-8A45662E32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11162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6B3688-885A-FB19-F6C2-5D8B480D9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22B05C5-A5FD-839E-3AB5-2930DB0D47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528AE25-ADA8-BD06-D097-ACA4D8F727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2024-11-26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88BC631-E870-B673-DFFE-3EC7DD011C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6DFD5A2-F8E5-1072-E7B5-FA1BA2C47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23034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B79155E-0070-AF0E-E30B-02930899579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0D0F265-0B67-2349-52C9-853E2ED276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480F253-8569-8608-34F7-5122BB94B5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2024-11-26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DE336CD-E377-5FFB-3713-14A46DCE2F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56E5463-5E53-CF76-2B2A-DDC86B449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60968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A9B5D1-76DE-39A9-CD40-F60FB189B7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484E9C1-416C-2737-9E4B-7B6558C0A7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FC3C906-F144-F958-20CE-708EC7AD7E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2024-11-26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57DAAB4-8FCC-E0A8-B63E-7FA10141F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26883E5-7DC4-34BD-9AAE-01E14D3D2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27721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262344-90A1-3DA0-486A-647E539F7D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5F320BF-E308-F479-4C65-B5E5453E80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03AA2B3-5473-2303-2D2F-6AB1ACC45B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2024-11-26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9BB17B4-6E6B-BF66-5E03-5D6607DA6D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91917F-8E5E-ECB4-6F79-DB77E40EF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46149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CB2DBB-A863-4D0E-77DF-D5CE7E11D7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94CB02E-B81E-BA36-9E44-F01949D99E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E6B19B0-974F-F4A9-A895-EA79A1AF2C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41A01D6-0CC8-E804-5A26-06199A6989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2024-11-26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B9B9D04-841E-BADA-5FF7-A3CF78522D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B8A357B-3577-AA6B-7389-BE61E45130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84085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7BFA34-E030-323E-E106-5C6C141E7F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70CECEE-B3A6-912C-A7D9-1AB944FE2B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183207F-1C29-91B4-0078-12BE8737FF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863D2AD-5A89-8B0D-33CD-3B44F2B184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BD6CB81-8697-480F-16F8-F01BF56210E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6A0C47D-CD74-A491-DB39-174A1E5D1F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2024-11-26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199F75A-2123-ECD4-0305-AF45DA7AC4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7BB153A-D4EC-45D8-9165-523C65346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55648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81A37A-1463-B651-E165-467584BA7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89D25C7-4E21-3D75-51C2-676828D27F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2024-11-26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244145F-1B75-F272-1E07-98428A552B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A02EC28-706D-D5C5-3A92-5F8D3045B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45350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152EBE5-4E6B-F832-C748-B5FBEBEC91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2024-11-26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EF37DD2-4AB1-3EA5-9ACD-1BD04D7CA4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77D7B12-FC86-66E2-1B79-5333AB34A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68014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7F5300-F73A-80EC-F614-2441821012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F22E758-CE12-8222-EA8F-EEFB3FC697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0804626-CE9F-9AB8-40DE-B0EFFB664D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0AF9535-6230-CFA9-673D-AC92A18DA5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2024-11-26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5BEFDDB-AAE6-3BF5-E4D9-95F9AAB726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8972445-9CEE-41AF-5103-0D9E0D265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22417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6C2D0A-50B9-09F8-AE96-F611623B3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1FAB33C-6AB8-B449-3599-6024CD7E3F5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B0D6640-FA97-1ECD-0A4E-A7A04835BC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C129D0B-031A-A922-EEA6-DA1795600B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2024-11-26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DCCF396-2EE3-F405-3B69-BD40FAF1BD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5804142-BCD5-A297-89F8-DD929A5835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65401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3E8D0ED-2345-7567-5323-F9496E855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5EF777B-C9CE-F1A9-BF32-F6912B4C0A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7B10DC5-0B03-1C80-82D3-0C64048A0B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16341D4-2020-4B84-8309-CA9D94CC1D89}" type="datetimeFigureOut">
              <a:rPr lang="ko-KR" altLang="en-US" smtClean="0"/>
              <a:t>2024-11-26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4B91B5C-B4FC-070C-C747-DDAB7F0C91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71398E-7267-7DFD-46FD-A3D08C1F38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30378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microsoft.com/office/2007/relationships/hdphoto" Target="../media/hdphoto2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17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5.png"/><Relationship Id="rId5" Type="http://schemas.openxmlformats.org/officeDocument/2006/relationships/image" Target="../media/image10.png"/><Relationship Id="rId10" Type="http://schemas.openxmlformats.org/officeDocument/2006/relationships/image" Target="../media/image14.png"/><Relationship Id="rId4" Type="http://schemas.openxmlformats.org/officeDocument/2006/relationships/image" Target="../media/image9.png"/><Relationship Id="rId9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microsoft.com/office/2007/relationships/hdphoto" Target="../media/hdphoto4.wdp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7970C3-C487-7636-85A6-DEFCCC0970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 descr="구름, 나무, 눈, 텍스트이(가) 표시된 사진&#10;&#10;자동 생성된 설명">
            <a:extLst>
              <a:ext uri="{FF2B5EF4-FFF2-40B4-BE49-F238E27FC236}">
                <a16:creationId xmlns:a16="http://schemas.microsoft.com/office/drawing/2014/main" id="{111F4715-0862-9320-8A84-3FCED18AA27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591" r="4002" b="17595"/>
          <a:stretch/>
        </p:blipFill>
        <p:spPr>
          <a:xfrm flipH="1">
            <a:off x="-1" y="0"/>
            <a:ext cx="12191999" cy="6858000"/>
          </a:xfrm>
          <a:prstGeom prst="rect">
            <a:avLst/>
          </a:prstGeom>
          <a:ln w="28575">
            <a:noFill/>
          </a:ln>
          <a:effectLst>
            <a:softEdge rad="0"/>
          </a:effec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382401A0-A0C1-BEBA-9015-2D921CD5D24D}"/>
              </a:ext>
            </a:extLst>
          </p:cNvPr>
          <p:cNvSpPr/>
          <p:nvPr/>
        </p:nvSpPr>
        <p:spPr>
          <a:xfrm>
            <a:off x="-1" y="0"/>
            <a:ext cx="12191999" cy="6858000"/>
          </a:xfrm>
          <a:prstGeom prst="rect">
            <a:avLst/>
          </a:prstGeom>
          <a:solidFill>
            <a:schemeClr val="tx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EEA8A0F-96AE-1A2E-B8B8-C9AA578374CD}"/>
              </a:ext>
            </a:extLst>
          </p:cNvPr>
          <p:cNvSpPr txBox="1"/>
          <p:nvPr/>
        </p:nvSpPr>
        <p:spPr>
          <a:xfrm>
            <a:off x="4536116" y="2828123"/>
            <a:ext cx="31197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effectLst>
                  <a:glow rad="127000">
                    <a:schemeClr val="tx1">
                      <a:alpha val="79000"/>
                    </a:schemeClr>
                  </a:glo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  <a:cs typeface="Pretendard Variable Black" panose="02000003000000020004" pitchFamily="2" charset="-127"/>
              </a:rPr>
              <a:t>스페셜리스트 신규 클래스</a:t>
            </a:r>
            <a:endParaRPr lang="en-US" altLang="ko-KR" sz="2000" dirty="0">
              <a:solidFill>
                <a:schemeClr val="bg1"/>
              </a:solidFill>
              <a:effectLst>
                <a:glow rad="127000">
                  <a:schemeClr val="tx1">
                    <a:alpha val="79000"/>
                  </a:schemeClr>
                </a:glow>
              </a:effectLst>
              <a:latin typeface="빛의 계승자 Bold" panose="020B0600000101010101" pitchFamily="50" charset="-127"/>
              <a:ea typeface="빛의 계승자 Bold" panose="020B0600000101010101" pitchFamily="50" charset="-127"/>
              <a:cs typeface="Pretendard Variable Black" panose="02000003000000020004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093011E-D9F6-8A71-6EE7-BE803520A773}"/>
              </a:ext>
            </a:extLst>
          </p:cNvPr>
          <p:cNvSpPr txBox="1"/>
          <p:nvPr/>
        </p:nvSpPr>
        <p:spPr>
          <a:xfrm>
            <a:off x="4902064" y="3593919"/>
            <a:ext cx="2315057" cy="1077218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dirty="0" err="1">
                <a:solidFill>
                  <a:schemeClr val="bg1"/>
                </a:solidFill>
                <a:effectLst>
                  <a:glow rad="88900">
                    <a:srgbClr val="8C1B1B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  <a:cs typeface="Pretendard Variable Black" panose="02000003000000020004" pitchFamily="2" charset="-127"/>
              </a:rPr>
              <a:t>화령사</a:t>
            </a:r>
            <a:endParaRPr lang="en-US" altLang="ko-KR" sz="3600" dirty="0">
              <a:solidFill>
                <a:schemeClr val="bg1"/>
              </a:solidFill>
              <a:effectLst>
                <a:glow rad="88900">
                  <a:srgbClr val="8C1B1B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빛의 계승자 Bold" panose="020B0600000101010101" pitchFamily="50" charset="-127"/>
              <a:ea typeface="빛의 계승자 Bold" panose="020B0600000101010101" pitchFamily="50" charset="-127"/>
              <a:cs typeface="Pretendard Variable Black" panose="02000003000000020004" pitchFamily="2" charset="-127"/>
            </a:endParaRPr>
          </a:p>
          <a:p>
            <a:pPr algn="ctr"/>
            <a:r>
              <a:rPr lang="en-US" altLang="ko-KR" sz="2400" dirty="0">
                <a:solidFill>
                  <a:schemeClr val="bg1"/>
                </a:solidFill>
                <a:effectLst>
                  <a:glow rad="88900">
                    <a:srgbClr val="8C1B1B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  <a:cs typeface="Pretendard Variable Black" panose="02000003000000020004" pitchFamily="2" charset="-127"/>
              </a:rPr>
              <a:t>(Ember Spirit)</a:t>
            </a:r>
            <a:endParaRPr lang="en-US" altLang="ko-KR" sz="3600" dirty="0">
              <a:solidFill>
                <a:schemeClr val="bg1"/>
              </a:solidFill>
              <a:effectLst>
                <a:glow rad="88900">
                  <a:srgbClr val="8C1B1B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빛의 계승자 Bold" panose="020B0600000101010101" pitchFamily="50" charset="-127"/>
              <a:ea typeface="빛의 계승자 Bold" panose="020B0600000101010101" pitchFamily="50" charset="-127"/>
              <a:cs typeface="Pretendard Variable Black" panose="02000003000000020004" pitchFamily="2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F1DE5AD-8B6D-59CB-3E16-A70294F4C7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0068" y="6437401"/>
            <a:ext cx="951865" cy="208946"/>
          </a:xfrm>
          <a:prstGeom prst="rect">
            <a:avLst/>
          </a:prstGeom>
          <a:effectLst>
            <a:glow rad="38100">
              <a:schemeClr val="tx1">
                <a:alpha val="77000"/>
              </a:schemeClr>
            </a:glow>
          </a:effectLst>
        </p:spPr>
      </p:pic>
      <p:pic>
        <p:nvPicPr>
          <p:cNvPr id="11" name="그림 10" descr="블랙, 어둠이(가) 표시된 사진&#10;&#10;자동 생성된 설명">
            <a:extLst>
              <a:ext uri="{FF2B5EF4-FFF2-40B4-BE49-F238E27FC236}">
                <a16:creationId xmlns:a16="http://schemas.microsoft.com/office/drawing/2014/main" id="{58AD8BAC-7F0D-8595-7045-30ABB61E35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35"/>
          <a:stretch/>
        </p:blipFill>
        <p:spPr>
          <a:xfrm>
            <a:off x="2973493" y="1074213"/>
            <a:ext cx="6172200" cy="1782041"/>
          </a:xfrm>
          <a:prstGeom prst="rect">
            <a:avLst/>
          </a:prstGeom>
          <a:effectLst>
            <a:glow rad="76200">
              <a:schemeClr val="bg1"/>
            </a:glow>
          </a:effectLst>
        </p:spPr>
      </p:pic>
    </p:spTree>
    <p:extLst>
      <p:ext uri="{BB962C8B-B14F-4D97-AF65-F5344CB8AC3E}">
        <p14:creationId xmlns:p14="http://schemas.microsoft.com/office/powerpoint/2010/main" val="10078563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>
            <a:extLst>
              <a:ext uri="{FF2B5EF4-FFF2-40B4-BE49-F238E27FC236}">
                <a16:creationId xmlns:a16="http://schemas.microsoft.com/office/drawing/2014/main" id="{A9CAB3E0-2AC3-0686-9C82-FE1B8DF56489}"/>
              </a:ext>
            </a:extLst>
          </p:cNvPr>
          <p:cNvSpPr/>
          <p:nvPr/>
        </p:nvSpPr>
        <p:spPr>
          <a:xfrm>
            <a:off x="3176832" y="527900"/>
            <a:ext cx="5995448" cy="599544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1FCCA7D1-463E-42FE-1C2B-80B5097299D5}"/>
              </a:ext>
            </a:extLst>
          </p:cNvPr>
          <p:cNvSpPr/>
          <p:nvPr/>
        </p:nvSpPr>
        <p:spPr>
          <a:xfrm>
            <a:off x="5667080" y="3000080"/>
            <a:ext cx="857839" cy="85783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AC11C2B4-773B-4799-13E9-BB1B6C61F0CC}"/>
              </a:ext>
            </a:extLst>
          </p:cNvPr>
          <p:cNvSpPr/>
          <p:nvPr/>
        </p:nvSpPr>
        <p:spPr>
          <a:xfrm>
            <a:off x="6001732" y="2604154"/>
            <a:ext cx="138260" cy="39592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9BB86C31-3B5E-8FD0-5F38-B7911DD6491E}"/>
              </a:ext>
            </a:extLst>
          </p:cNvPr>
          <p:cNvSpPr/>
          <p:nvPr/>
        </p:nvSpPr>
        <p:spPr>
          <a:xfrm>
            <a:off x="6026870" y="3634033"/>
            <a:ext cx="138260" cy="39592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AC21C755-1EFD-DD81-7B3F-318E5B5C033C}"/>
              </a:ext>
            </a:extLst>
          </p:cNvPr>
          <p:cNvSpPr/>
          <p:nvPr/>
        </p:nvSpPr>
        <p:spPr>
          <a:xfrm>
            <a:off x="6444790" y="2802117"/>
            <a:ext cx="138260" cy="39592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3FFF920-BB2E-E7B3-76AB-370BEC518B92}"/>
              </a:ext>
            </a:extLst>
          </p:cNvPr>
          <p:cNvSpPr/>
          <p:nvPr/>
        </p:nvSpPr>
        <p:spPr>
          <a:xfrm>
            <a:off x="5597950" y="2835111"/>
            <a:ext cx="138260" cy="39592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DFF518E6-FB69-7121-897D-92FCAD7BD06C}"/>
              </a:ext>
            </a:extLst>
          </p:cNvPr>
          <p:cNvSpPr/>
          <p:nvPr/>
        </p:nvSpPr>
        <p:spPr>
          <a:xfrm>
            <a:off x="4306478" y="735290"/>
            <a:ext cx="138260" cy="39592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3A1A3413-BA12-81ED-B3B2-93FE1F2EE017}"/>
              </a:ext>
            </a:extLst>
          </p:cNvPr>
          <p:cNvSpPr/>
          <p:nvPr/>
        </p:nvSpPr>
        <p:spPr>
          <a:xfrm>
            <a:off x="7982932" y="735290"/>
            <a:ext cx="138260" cy="39592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C961BB22-E2FC-6B4D-9832-49BC69C2BEBD}"/>
              </a:ext>
            </a:extLst>
          </p:cNvPr>
          <p:cNvSpPr/>
          <p:nvPr/>
        </p:nvSpPr>
        <p:spPr>
          <a:xfrm>
            <a:off x="7982932" y="5924747"/>
            <a:ext cx="138260" cy="39592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A4DF5536-0E21-B543-1085-55841C594F7B}"/>
              </a:ext>
            </a:extLst>
          </p:cNvPr>
          <p:cNvSpPr/>
          <p:nvPr/>
        </p:nvSpPr>
        <p:spPr>
          <a:xfrm>
            <a:off x="4446309" y="5924747"/>
            <a:ext cx="138260" cy="39592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8040F1D1-6265-3814-60EE-FA2AB7EAC098}"/>
              </a:ext>
            </a:extLst>
          </p:cNvPr>
          <p:cNvSpPr/>
          <p:nvPr/>
        </p:nvSpPr>
        <p:spPr>
          <a:xfrm>
            <a:off x="3038572" y="3238107"/>
            <a:ext cx="138260" cy="39592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29CB9923-D474-EE0C-221A-E1DBB753278D}"/>
              </a:ext>
            </a:extLst>
          </p:cNvPr>
          <p:cNvSpPr/>
          <p:nvPr/>
        </p:nvSpPr>
        <p:spPr>
          <a:xfrm>
            <a:off x="9159710" y="3238107"/>
            <a:ext cx="138260" cy="39592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91CF177A-488B-90CE-C75F-8761B5177D57}"/>
              </a:ext>
            </a:extLst>
          </p:cNvPr>
          <p:cNvSpPr/>
          <p:nvPr/>
        </p:nvSpPr>
        <p:spPr>
          <a:xfrm>
            <a:off x="5616805" y="3396006"/>
            <a:ext cx="138260" cy="39592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41049F55-A922-F820-C8EC-87501182C94F}"/>
              </a:ext>
            </a:extLst>
          </p:cNvPr>
          <p:cNvSpPr/>
          <p:nvPr/>
        </p:nvSpPr>
        <p:spPr>
          <a:xfrm>
            <a:off x="6386659" y="3396006"/>
            <a:ext cx="138260" cy="39592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01644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C6D7E2-4765-EC97-02AC-5CB829F697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>
            <a:extLst>
              <a:ext uri="{FF2B5EF4-FFF2-40B4-BE49-F238E27FC236}">
                <a16:creationId xmlns:a16="http://schemas.microsoft.com/office/drawing/2014/main" id="{14C73875-DD7B-370A-A000-27A61553D967}"/>
              </a:ext>
            </a:extLst>
          </p:cNvPr>
          <p:cNvSpPr/>
          <p:nvPr/>
        </p:nvSpPr>
        <p:spPr>
          <a:xfrm>
            <a:off x="3176832" y="527900"/>
            <a:ext cx="5995448" cy="599544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EC78986B-1B64-D70D-99A6-15F36380C0DF}"/>
              </a:ext>
            </a:extLst>
          </p:cNvPr>
          <p:cNvSpPr/>
          <p:nvPr/>
        </p:nvSpPr>
        <p:spPr>
          <a:xfrm>
            <a:off x="5667080" y="3000080"/>
            <a:ext cx="857839" cy="85783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29B19D5-A9C7-B9B3-EBBE-BE6251821570}"/>
              </a:ext>
            </a:extLst>
          </p:cNvPr>
          <p:cNvSpPr/>
          <p:nvPr/>
        </p:nvSpPr>
        <p:spPr>
          <a:xfrm>
            <a:off x="5953026" y="2502816"/>
            <a:ext cx="285946" cy="61274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B99E704B-9016-AC00-561D-5C7CC7496313}"/>
              </a:ext>
            </a:extLst>
          </p:cNvPr>
          <p:cNvSpPr/>
          <p:nvPr/>
        </p:nvSpPr>
        <p:spPr>
          <a:xfrm>
            <a:off x="5953026" y="3551547"/>
            <a:ext cx="285946" cy="61274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F4D2B705-B23B-5B56-F722-49555C4297D3}"/>
              </a:ext>
            </a:extLst>
          </p:cNvPr>
          <p:cNvSpPr/>
          <p:nvPr/>
        </p:nvSpPr>
        <p:spPr>
          <a:xfrm>
            <a:off x="6452645" y="2923486"/>
            <a:ext cx="285946" cy="61274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AC985EAE-B7EA-1B0D-B2AB-1A9D1F5C8D62}"/>
              </a:ext>
            </a:extLst>
          </p:cNvPr>
          <p:cNvSpPr/>
          <p:nvPr/>
        </p:nvSpPr>
        <p:spPr>
          <a:xfrm>
            <a:off x="5417271" y="2923486"/>
            <a:ext cx="285946" cy="61274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FC7C3FFE-EBB7-B196-5597-27039B853A03}"/>
              </a:ext>
            </a:extLst>
          </p:cNvPr>
          <p:cNvSpPr/>
          <p:nvPr/>
        </p:nvSpPr>
        <p:spPr>
          <a:xfrm>
            <a:off x="4972247" y="1637903"/>
            <a:ext cx="285946" cy="61274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CEC54270-3F29-B712-D73E-0713C0EDCD9C}"/>
              </a:ext>
            </a:extLst>
          </p:cNvPr>
          <p:cNvSpPr/>
          <p:nvPr/>
        </p:nvSpPr>
        <p:spPr>
          <a:xfrm>
            <a:off x="7053607" y="1687690"/>
            <a:ext cx="285946" cy="61274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BD231E02-CC8B-92D6-C84C-FA10FEFC4C5F}"/>
              </a:ext>
            </a:extLst>
          </p:cNvPr>
          <p:cNvSpPr/>
          <p:nvPr/>
        </p:nvSpPr>
        <p:spPr>
          <a:xfrm>
            <a:off x="7053607" y="4072967"/>
            <a:ext cx="285946" cy="61274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A27FB8B1-CA97-0127-7BFB-39929C0A5B8B}"/>
              </a:ext>
            </a:extLst>
          </p:cNvPr>
          <p:cNvSpPr/>
          <p:nvPr/>
        </p:nvSpPr>
        <p:spPr>
          <a:xfrm>
            <a:off x="4906653" y="4072967"/>
            <a:ext cx="285946" cy="61274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83456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그림 65" descr="스크린샷, 텍스트, 직사각형, 디자인이(가) 표시된 사진&#10;&#10;자동 생성된 설명">
            <a:extLst>
              <a:ext uri="{FF2B5EF4-FFF2-40B4-BE49-F238E27FC236}">
                <a16:creationId xmlns:a16="http://schemas.microsoft.com/office/drawing/2014/main" id="{AF16A648-FDB5-285C-8708-5D62CA8421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0" y="809625"/>
            <a:ext cx="12192000" cy="2619375"/>
          </a:xfrm>
          <a:prstGeom prst="rect">
            <a:avLst/>
          </a:prstGeom>
        </p:spPr>
      </p:pic>
      <p:grpSp>
        <p:nvGrpSpPr>
          <p:cNvPr id="31" name="그룹 30">
            <a:extLst>
              <a:ext uri="{FF2B5EF4-FFF2-40B4-BE49-F238E27FC236}">
                <a16:creationId xmlns:a16="http://schemas.microsoft.com/office/drawing/2014/main" id="{E9B5D5AC-1531-51F7-60B7-E44A2F39082A}"/>
              </a:ext>
            </a:extLst>
          </p:cNvPr>
          <p:cNvGrpSpPr/>
          <p:nvPr/>
        </p:nvGrpSpPr>
        <p:grpSpPr>
          <a:xfrm>
            <a:off x="0" y="5488368"/>
            <a:ext cx="12192000" cy="320149"/>
            <a:chOff x="0" y="6553239"/>
            <a:chExt cx="12192000" cy="320149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02A1EC7-D02A-BC3D-18FF-B88DF167A383}"/>
                </a:ext>
              </a:extLst>
            </p:cNvPr>
            <p:cNvSpPr txBox="1"/>
            <p:nvPr/>
          </p:nvSpPr>
          <p:spPr>
            <a:xfrm>
              <a:off x="2064437" y="6611779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FA2B059-FE4D-7E94-A469-871A3EB59F11}"/>
                </a:ext>
              </a:extLst>
            </p:cNvPr>
            <p:cNvSpPr txBox="1"/>
            <p:nvPr/>
          </p:nvSpPr>
          <p:spPr>
            <a:xfrm>
              <a:off x="4422650" y="6627167"/>
              <a:ext cx="77457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88201DB-F3EB-8A61-F1FF-602F39034295}"/>
                </a:ext>
              </a:extLst>
            </p:cNvPr>
            <p:cNvSpPr txBox="1"/>
            <p:nvPr/>
          </p:nvSpPr>
          <p:spPr>
            <a:xfrm>
              <a:off x="7065315" y="6627167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75CB852D-2AE9-BA1D-1316-9F7B879954A2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A4401825-014C-C91C-BE27-2630D9106FBB}"/>
                </a:ext>
              </a:extLst>
            </p:cNvPr>
            <p:cNvGrpSpPr/>
            <p:nvPr/>
          </p:nvGrpSpPr>
          <p:grpSpPr>
            <a:xfrm>
              <a:off x="0" y="6553239"/>
              <a:ext cx="12192000" cy="55412"/>
              <a:chOff x="0" y="6553239"/>
              <a:chExt cx="12192000" cy="55412"/>
            </a:xfrm>
          </p:grpSpPr>
          <p:grpSp>
            <p:nvGrpSpPr>
              <p:cNvPr id="37" name="그룹 36">
                <a:extLst>
                  <a:ext uri="{FF2B5EF4-FFF2-40B4-BE49-F238E27FC236}">
                    <a16:creationId xmlns:a16="http://schemas.microsoft.com/office/drawing/2014/main" id="{82C9D875-AFB5-5989-EA26-17ABF1D79718}"/>
                  </a:ext>
                </a:extLst>
              </p:cNvPr>
              <p:cNvGrpSpPr/>
              <p:nvPr/>
            </p:nvGrpSpPr>
            <p:grpSpPr>
              <a:xfrm>
                <a:off x="0" y="6553239"/>
                <a:ext cx="12192000" cy="54000"/>
                <a:chOff x="0" y="6553239"/>
                <a:chExt cx="12192000" cy="54000"/>
              </a:xfrm>
            </p:grpSpPr>
            <p:cxnSp>
              <p:nvCxnSpPr>
                <p:cNvPr id="46" name="직선 연결선 45">
                  <a:extLst>
                    <a:ext uri="{FF2B5EF4-FFF2-40B4-BE49-F238E27FC236}">
                      <a16:creationId xmlns:a16="http://schemas.microsoft.com/office/drawing/2014/main" id="{A923002D-E57C-5B10-1898-2F565CE4C38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0" y="6580239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직선 연결선 46">
                  <a:extLst>
                    <a:ext uri="{FF2B5EF4-FFF2-40B4-BE49-F238E27FC236}">
                      <a16:creationId xmlns:a16="http://schemas.microsoft.com/office/drawing/2014/main" id="{A3A6AC80-1727-9115-CB4B-F8B8CF211FB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426200" y="6580239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직선 연결선 47">
                  <a:extLst>
                    <a:ext uri="{FF2B5EF4-FFF2-40B4-BE49-F238E27FC236}">
                      <a16:creationId xmlns:a16="http://schemas.microsoft.com/office/drawing/2014/main" id="{B8E61739-2A23-0599-1E7B-3222589E943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84786" y="658023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직선 연결선 48">
                  <a:extLst>
                    <a:ext uri="{FF2B5EF4-FFF2-40B4-BE49-F238E27FC236}">
                      <a16:creationId xmlns:a16="http://schemas.microsoft.com/office/drawing/2014/main" id="{68B1058A-BF6F-0B4B-2DDB-09757D4B52C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56916" y="658023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0" name="다이아몬드 49">
                  <a:extLst>
                    <a:ext uri="{FF2B5EF4-FFF2-40B4-BE49-F238E27FC236}">
                      <a16:creationId xmlns:a16="http://schemas.microsoft.com/office/drawing/2014/main" id="{3FB86B58-0223-E80D-D488-49C2594CED62}"/>
                    </a:ext>
                  </a:extLst>
                </p:cNvPr>
                <p:cNvSpPr/>
                <p:nvPr/>
              </p:nvSpPr>
              <p:spPr>
                <a:xfrm>
                  <a:off x="8636531" y="655323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51" name="다이아몬드 50">
                  <a:extLst>
                    <a:ext uri="{FF2B5EF4-FFF2-40B4-BE49-F238E27FC236}">
                      <a16:creationId xmlns:a16="http://schemas.microsoft.com/office/drawing/2014/main" id="{0B2492CB-4B50-95C4-DFC6-4B3FC14C23E9}"/>
                    </a:ext>
                  </a:extLst>
                </p:cNvPr>
                <p:cNvSpPr/>
                <p:nvPr/>
              </p:nvSpPr>
              <p:spPr>
                <a:xfrm>
                  <a:off x="11204062" y="655323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38" name="그룹 37">
                <a:extLst>
                  <a:ext uri="{FF2B5EF4-FFF2-40B4-BE49-F238E27FC236}">
                    <a16:creationId xmlns:a16="http://schemas.microsoft.com/office/drawing/2014/main" id="{6A8C4972-E1A9-6FB2-FE57-F36C3D0CD1CC}"/>
                  </a:ext>
                </a:extLst>
              </p:cNvPr>
              <p:cNvGrpSpPr/>
              <p:nvPr/>
            </p:nvGrpSpPr>
            <p:grpSpPr>
              <a:xfrm>
                <a:off x="937282" y="6554651"/>
                <a:ext cx="5187448" cy="54000"/>
                <a:chOff x="931186" y="6553237"/>
                <a:chExt cx="5187448" cy="54000"/>
              </a:xfrm>
            </p:grpSpPr>
            <p:grpSp>
              <p:nvGrpSpPr>
                <p:cNvPr id="39" name="그룹 38">
                  <a:extLst>
                    <a:ext uri="{FF2B5EF4-FFF2-40B4-BE49-F238E27FC236}">
                      <a16:creationId xmlns:a16="http://schemas.microsoft.com/office/drawing/2014/main" id="{FA5C6939-4F1E-CA75-A004-A4E7A869BBDA}"/>
                    </a:ext>
                  </a:extLst>
                </p:cNvPr>
                <p:cNvGrpSpPr/>
                <p:nvPr/>
              </p:nvGrpSpPr>
              <p:grpSpPr>
                <a:xfrm>
                  <a:off x="3497103" y="6553237"/>
                  <a:ext cx="2621531" cy="54000"/>
                  <a:chOff x="3528469" y="6120209"/>
                  <a:chExt cx="2621531" cy="54000"/>
                </a:xfrm>
              </p:grpSpPr>
              <p:cxnSp>
                <p:nvCxnSpPr>
                  <p:cNvPr id="43" name="직선 연결선 42">
                    <a:extLst>
                      <a:ext uri="{FF2B5EF4-FFF2-40B4-BE49-F238E27FC236}">
                        <a16:creationId xmlns:a16="http://schemas.microsoft.com/office/drawing/2014/main" id="{68C8B54B-8EA0-6072-F24D-52CFEA71F23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42675" y="6147209"/>
                    <a:ext cx="2194560" cy="0"/>
                  </a:xfrm>
                  <a:prstGeom prst="line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4" name="다이아몬드 43">
                    <a:extLst>
                      <a:ext uri="{FF2B5EF4-FFF2-40B4-BE49-F238E27FC236}">
                        <a16:creationId xmlns:a16="http://schemas.microsoft.com/office/drawing/2014/main" id="{5B60CCB5-E042-773D-2FBF-42E27E7202AD}"/>
                      </a:ext>
                    </a:extLst>
                  </p:cNvPr>
                  <p:cNvSpPr/>
                  <p:nvPr/>
                </p:nvSpPr>
                <p:spPr>
                  <a:xfrm>
                    <a:off x="6096000" y="6120209"/>
                    <a:ext cx="54000" cy="54000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45" name="다이아몬드 44">
                    <a:extLst>
                      <a:ext uri="{FF2B5EF4-FFF2-40B4-BE49-F238E27FC236}">
                        <a16:creationId xmlns:a16="http://schemas.microsoft.com/office/drawing/2014/main" id="{41C6E73F-55A3-F10D-9218-E5686B9D9AF9}"/>
                      </a:ext>
                    </a:extLst>
                  </p:cNvPr>
                  <p:cNvSpPr/>
                  <p:nvPr/>
                </p:nvSpPr>
                <p:spPr>
                  <a:xfrm>
                    <a:off x="3528469" y="6120209"/>
                    <a:ext cx="54000" cy="54000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40" name="그룹 39">
                  <a:extLst>
                    <a:ext uri="{FF2B5EF4-FFF2-40B4-BE49-F238E27FC236}">
                      <a16:creationId xmlns:a16="http://schemas.microsoft.com/office/drawing/2014/main" id="{4C1A18C7-FF4A-3CB8-2334-0BA05A8AC317}"/>
                    </a:ext>
                  </a:extLst>
                </p:cNvPr>
                <p:cNvGrpSpPr/>
                <p:nvPr/>
              </p:nvGrpSpPr>
              <p:grpSpPr>
                <a:xfrm>
                  <a:off x="931186" y="6553237"/>
                  <a:ext cx="2406536" cy="54000"/>
                  <a:chOff x="8659721" y="6120209"/>
                  <a:chExt cx="2406536" cy="54000"/>
                </a:xfrm>
              </p:grpSpPr>
              <p:cxnSp>
                <p:nvCxnSpPr>
                  <p:cNvPr id="41" name="직선 연결선 40">
                    <a:extLst>
                      <a:ext uri="{FF2B5EF4-FFF2-40B4-BE49-F238E27FC236}">
                        <a16:creationId xmlns:a16="http://schemas.microsoft.com/office/drawing/2014/main" id="{26E4F047-E6AD-474E-C90B-272BD75C4FE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871697" y="6147209"/>
                    <a:ext cx="219456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2" name="다이아몬드 41">
                    <a:extLst>
                      <a:ext uri="{FF2B5EF4-FFF2-40B4-BE49-F238E27FC236}">
                        <a16:creationId xmlns:a16="http://schemas.microsoft.com/office/drawing/2014/main" id="{39B6ECD5-C797-BF5C-5A95-D9C9CB4A436C}"/>
                      </a:ext>
                    </a:extLst>
                  </p:cNvPr>
                  <p:cNvSpPr/>
                  <p:nvPr/>
                </p:nvSpPr>
                <p:spPr>
                  <a:xfrm>
                    <a:off x="8659721" y="6120209"/>
                    <a:ext cx="54000" cy="54000"/>
                  </a:xfrm>
                  <a:prstGeom prst="diamond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</p:grpSp>
        </p:grp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175C00AE-601F-06C0-A68F-B6023A7CFE49}"/>
              </a:ext>
            </a:extLst>
          </p:cNvPr>
          <p:cNvGrpSpPr/>
          <p:nvPr/>
        </p:nvGrpSpPr>
        <p:grpSpPr>
          <a:xfrm>
            <a:off x="0" y="4071424"/>
            <a:ext cx="12192000" cy="320149"/>
            <a:chOff x="0" y="6553239"/>
            <a:chExt cx="12192000" cy="320149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E3510DDC-0904-EC1D-9D40-9D8556A1261F}"/>
                </a:ext>
              </a:extLst>
            </p:cNvPr>
            <p:cNvSpPr txBox="1"/>
            <p:nvPr/>
          </p:nvSpPr>
          <p:spPr>
            <a:xfrm>
              <a:off x="2064437" y="6611779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B5DF02D8-450B-30E2-7102-BF63510D8356}"/>
                </a:ext>
              </a:extLst>
            </p:cNvPr>
            <p:cNvSpPr txBox="1"/>
            <p:nvPr/>
          </p:nvSpPr>
          <p:spPr>
            <a:xfrm>
              <a:off x="4486712" y="6611779"/>
              <a:ext cx="65594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59EF47C8-F528-A47B-5E57-777C056A41DC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5D3EEB74-F907-D2F3-E7F3-72FF5F8CAE31}"/>
                </a:ext>
              </a:extLst>
            </p:cNvPr>
            <p:cNvSpPr txBox="1"/>
            <p:nvPr/>
          </p:nvSpPr>
          <p:spPr>
            <a:xfrm>
              <a:off x="6980628" y="6627167"/>
              <a:ext cx="74571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C5FA0E47-0931-D13C-30C5-5C8428977801}"/>
                </a:ext>
              </a:extLst>
            </p:cNvPr>
            <p:cNvGrpSpPr/>
            <p:nvPr/>
          </p:nvGrpSpPr>
          <p:grpSpPr>
            <a:xfrm>
              <a:off x="0" y="6553239"/>
              <a:ext cx="12192000" cy="55412"/>
              <a:chOff x="0" y="6553239"/>
              <a:chExt cx="12192000" cy="55412"/>
            </a:xfrm>
          </p:grpSpPr>
          <p:cxnSp>
            <p:nvCxnSpPr>
              <p:cNvPr id="58" name="직선 연결선 57">
                <a:extLst>
                  <a:ext uri="{FF2B5EF4-FFF2-40B4-BE49-F238E27FC236}">
                    <a16:creationId xmlns:a16="http://schemas.microsoft.com/office/drawing/2014/main" id="{E2831CAB-E4DB-57B8-2FD0-04E5D91DE40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0" y="6580239"/>
                <a:ext cx="76580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 58">
                <a:extLst>
                  <a:ext uri="{FF2B5EF4-FFF2-40B4-BE49-F238E27FC236}">
                    <a16:creationId xmlns:a16="http://schemas.microsoft.com/office/drawing/2014/main" id="{49025587-F535-7E11-446F-CFD9AD978CF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426200" y="6580239"/>
                <a:ext cx="76580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직선 연결선 59">
                <a:extLst>
                  <a:ext uri="{FF2B5EF4-FFF2-40B4-BE49-F238E27FC236}">
                    <a16:creationId xmlns:a16="http://schemas.microsoft.com/office/drawing/2014/main" id="{0E4E58F3-292C-AFF9-8639-B3374E772FE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56916" y="6580239"/>
                <a:ext cx="219456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1" name="다이아몬드 60">
                <a:extLst>
                  <a:ext uri="{FF2B5EF4-FFF2-40B4-BE49-F238E27FC236}">
                    <a16:creationId xmlns:a16="http://schemas.microsoft.com/office/drawing/2014/main" id="{18C6B808-8D91-F1BA-6279-4C1951F692DF}"/>
                  </a:ext>
                </a:extLst>
              </p:cNvPr>
              <p:cNvSpPr/>
              <p:nvPr/>
            </p:nvSpPr>
            <p:spPr>
              <a:xfrm>
                <a:off x="11204062" y="6553239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62" name="그룹 61">
                <a:extLst>
                  <a:ext uri="{FF2B5EF4-FFF2-40B4-BE49-F238E27FC236}">
                    <a16:creationId xmlns:a16="http://schemas.microsoft.com/office/drawing/2014/main" id="{0A27E49F-198A-205E-75D1-5DC63601B9D0}"/>
                  </a:ext>
                </a:extLst>
              </p:cNvPr>
              <p:cNvGrpSpPr/>
              <p:nvPr/>
            </p:nvGrpSpPr>
            <p:grpSpPr>
              <a:xfrm>
                <a:off x="937282" y="6554651"/>
                <a:ext cx="2406536" cy="54000"/>
                <a:chOff x="8659721" y="6120209"/>
                <a:chExt cx="2406536" cy="54000"/>
              </a:xfrm>
            </p:grpSpPr>
            <p:cxnSp>
              <p:nvCxnSpPr>
                <p:cNvPr id="70" name="직선 연결선 69">
                  <a:extLst>
                    <a:ext uri="{FF2B5EF4-FFF2-40B4-BE49-F238E27FC236}">
                      <a16:creationId xmlns:a16="http://schemas.microsoft.com/office/drawing/2014/main" id="{BFCA1844-FC32-C4CA-672C-4E1922A94C6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71697" y="614720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1" name="다이아몬드 70">
                  <a:extLst>
                    <a:ext uri="{FF2B5EF4-FFF2-40B4-BE49-F238E27FC236}">
                      <a16:creationId xmlns:a16="http://schemas.microsoft.com/office/drawing/2014/main" id="{8E2250BE-7A61-58C4-0888-9C0D4F23BAFC}"/>
                    </a:ext>
                  </a:extLst>
                </p:cNvPr>
                <p:cNvSpPr/>
                <p:nvPr/>
              </p:nvSpPr>
              <p:spPr>
                <a:xfrm>
                  <a:off x="8659721" y="612020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cxnSp>
            <p:nvCxnSpPr>
              <p:cNvPr id="63" name="직선 연결선 62">
                <a:extLst>
                  <a:ext uri="{FF2B5EF4-FFF2-40B4-BE49-F238E27FC236}">
                    <a16:creationId xmlns:a16="http://schemas.microsoft.com/office/drawing/2014/main" id="{1A191701-B22B-270B-F2E7-163EA016F53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83322" y="6581651"/>
                <a:ext cx="2194560" cy="0"/>
              </a:xfrm>
              <a:prstGeom prst="lin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4" name="다이아몬드 63">
                <a:extLst>
                  <a:ext uri="{FF2B5EF4-FFF2-40B4-BE49-F238E27FC236}">
                    <a16:creationId xmlns:a16="http://schemas.microsoft.com/office/drawing/2014/main" id="{C8B5FCAE-5E9A-AE05-8021-7F358E2C2A73}"/>
                  </a:ext>
                </a:extLst>
              </p:cNvPr>
              <p:cNvSpPr/>
              <p:nvPr/>
            </p:nvSpPr>
            <p:spPr>
              <a:xfrm>
                <a:off x="8636647" y="6554651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5" name="다이아몬드 64">
                <a:extLst>
                  <a:ext uri="{FF2B5EF4-FFF2-40B4-BE49-F238E27FC236}">
                    <a16:creationId xmlns:a16="http://schemas.microsoft.com/office/drawing/2014/main" id="{673BD17C-1C59-8D53-F379-406582AEEA77}"/>
                  </a:ext>
                </a:extLst>
              </p:cNvPr>
              <p:cNvSpPr/>
              <p:nvPr/>
            </p:nvSpPr>
            <p:spPr>
              <a:xfrm>
                <a:off x="6069116" y="6554651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67" name="그룹 66">
                <a:extLst>
                  <a:ext uri="{FF2B5EF4-FFF2-40B4-BE49-F238E27FC236}">
                    <a16:creationId xmlns:a16="http://schemas.microsoft.com/office/drawing/2014/main" id="{EF7CF38C-AFF6-83B7-5384-BA2E4C9243E5}"/>
                  </a:ext>
                </a:extLst>
              </p:cNvPr>
              <p:cNvGrpSpPr/>
              <p:nvPr/>
            </p:nvGrpSpPr>
            <p:grpSpPr>
              <a:xfrm>
                <a:off x="3503199" y="6554651"/>
                <a:ext cx="2406536" cy="54000"/>
                <a:chOff x="8659721" y="6120209"/>
                <a:chExt cx="2406536" cy="54000"/>
              </a:xfrm>
            </p:grpSpPr>
            <p:cxnSp>
              <p:nvCxnSpPr>
                <p:cNvPr id="68" name="직선 연결선 67">
                  <a:extLst>
                    <a:ext uri="{FF2B5EF4-FFF2-40B4-BE49-F238E27FC236}">
                      <a16:creationId xmlns:a16="http://schemas.microsoft.com/office/drawing/2014/main" id="{D7831C57-2325-8008-2596-77703CB1D7E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71697" y="614720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9" name="다이아몬드 68">
                  <a:extLst>
                    <a:ext uri="{FF2B5EF4-FFF2-40B4-BE49-F238E27FC236}">
                      <a16:creationId xmlns:a16="http://schemas.microsoft.com/office/drawing/2014/main" id="{1A213AFF-835E-849C-180C-C49CC23BCE92}"/>
                    </a:ext>
                  </a:extLst>
                </p:cNvPr>
                <p:cNvSpPr/>
                <p:nvPr/>
              </p:nvSpPr>
              <p:spPr>
                <a:xfrm>
                  <a:off x="8659721" y="612020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D07F6B99-23FE-ABE2-C7FA-2B1F8B3530F2}"/>
              </a:ext>
            </a:extLst>
          </p:cNvPr>
          <p:cNvGrpSpPr/>
          <p:nvPr/>
        </p:nvGrpSpPr>
        <p:grpSpPr>
          <a:xfrm>
            <a:off x="0" y="6553239"/>
            <a:ext cx="12192000" cy="304761"/>
            <a:chOff x="0" y="6553239"/>
            <a:chExt cx="12192000" cy="304761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DBD9A10C-1383-F469-24D5-C1E479FAE125}"/>
                </a:ext>
              </a:extLst>
            </p:cNvPr>
            <p:cNvGrpSpPr/>
            <p:nvPr/>
          </p:nvGrpSpPr>
          <p:grpSpPr>
            <a:xfrm>
              <a:off x="0" y="6553239"/>
              <a:ext cx="12192000" cy="304761"/>
              <a:chOff x="44481" y="6706948"/>
              <a:chExt cx="12192000" cy="304761"/>
            </a:xfrm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0261B08B-6AA5-07D4-84A5-B90242C7AC39}"/>
                  </a:ext>
                </a:extLst>
              </p:cNvPr>
              <p:cNvGrpSpPr/>
              <p:nvPr/>
            </p:nvGrpSpPr>
            <p:grpSpPr>
              <a:xfrm>
                <a:off x="44481" y="6733948"/>
                <a:ext cx="12192000" cy="277761"/>
                <a:chOff x="58170" y="6733948"/>
                <a:chExt cx="12192000" cy="277761"/>
              </a:xfrm>
            </p:grpSpPr>
            <p:grpSp>
              <p:nvGrpSpPr>
                <p:cNvPr id="17" name="그룹 16">
                  <a:extLst>
                    <a:ext uri="{FF2B5EF4-FFF2-40B4-BE49-F238E27FC236}">
                      <a16:creationId xmlns:a16="http://schemas.microsoft.com/office/drawing/2014/main" id="{6C87A3E2-E442-5AF4-E623-5D88B567365C}"/>
                    </a:ext>
                  </a:extLst>
                </p:cNvPr>
                <p:cNvGrpSpPr/>
                <p:nvPr/>
              </p:nvGrpSpPr>
              <p:grpSpPr>
                <a:xfrm>
                  <a:off x="1198694" y="6733948"/>
                  <a:ext cx="2194560" cy="277761"/>
                  <a:chOff x="1198694" y="6733948"/>
                  <a:chExt cx="2194560" cy="277761"/>
                </a:xfrm>
              </p:grpSpPr>
              <p:cxnSp>
                <p:nvCxnSpPr>
                  <p:cNvPr id="29" name="직선 연결선 28">
                    <a:extLst>
                      <a:ext uri="{FF2B5EF4-FFF2-40B4-BE49-F238E27FC236}">
                        <a16:creationId xmlns:a16="http://schemas.microsoft.com/office/drawing/2014/main" id="{64C931F7-61C6-AEA0-1BD7-C003566A88B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98694" y="6733948"/>
                    <a:ext cx="2194560" cy="0"/>
                  </a:xfrm>
                  <a:prstGeom prst="line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29418498-8339-BAD9-6785-2021ECFA90AB}"/>
                      </a:ext>
                    </a:extLst>
                  </p:cNvPr>
                  <p:cNvSpPr txBox="1"/>
                  <p:nvPr/>
                </p:nvSpPr>
                <p:spPr>
                  <a:xfrm>
                    <a:off x="2091431" y="6765488"/>
                    <a:ext cx="409086" cy="246221"/>
                  </a:xfrm>
                  <a:prstGeom prst="rect">
                    <a:avLst/>
                  </a:prstGeom>
                  <a:noFill/>
                  <a:effectLst>
                    <a:softEdge rad="0"/>
                  </a:effectLst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1000" dirty="0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개요</a:t>
                    </a:r>
                    <a:endParaRPr lang="en-US" altLang="ko-KR" sz="1000" dirty="0"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  <p:grpSp>
              <p:nvGrpSpPr>
                <p:cNvPr id="18" name="그룹 17">
                  <a:extLst>
                    <a:ext uri="{FF2B5EF4-FFF2-40B4-BE49-F238E27FC236}">
                      <a16:creationId xmlns:a16="http://schemas.microsoft.com/office/drawing/2014/main" id="{6528AD98-FA4F-21B8-E819-7983ACF395D5}"/>
                    </a:ext>
                  </a:extLst>
                </p:cNvPr>
                <p:cNvGrpSpPr/>
                <p:nvPr/>
              </p:nvGrpSpPr>
              <p:grpSpPr>
                <a:xfrm>
                  <a:off x="58170" y="6733948"/>
                  <a:ext cx="12192000" cy="0"/>
                  <a:chOff x="38867" y="6733948"/>
                  <a:chExt cx="12192000" cy="0"/>
                </a:xfrm>
              </p:grpSpPr>
              <p:cxnSp>
                <p:nvCxnSpPr>
                  <p:cNvPr id="25" name="직선 연결선 24">
                    <a:extLst>
                      <a:ext uri="{FF2B5EF4-FFF2-40B4-BE49-F238E27FC236}">
                        <a16:creationId xmlns:a16="http://schemas.microsoft.com/office/drawing/2014/main" id="{0193E363-38D7-48C7-5338-CAE40AE2EEC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51522" y="6733948"/>
                    <a:ext cx="219456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" name="직선 연결선 26">
                    <a:extLst>
                      <a:ext uri="{FF2B5EF4-FFF2-40B4-BE49-F238E27FC236}">
                        <a16:creationId xmlns:a16="http://schemas.microsoft.com/office/drawing/2014/main" id="{F06D207C-9BA2-C0DA-470F-1EAE9A6D139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8867" y="6733948"/>
                    <a:ext cx="76580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" name="직선 연결선 27">
                    <a:extLst>
                      <a:ext uri="{FF2B5EF4-FFF2-40B4-BE49-F238E27FC236}">
                        <a16:creationId xmlns:a16="http://schemas.microsoft.com/office/drawing/2014/main" id="{119D9532-0CA8-C596-0127-11920F7C413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465067" y="6733948"/>
                    <a:ext cx="76580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23" name="직선 연결선 22">
                  <a:extLst>
                    <a:ext uri="{FF2B5EF4-FFF2-40B4-BE49-F238E27FC236}">
                      <a16:creationId xmlns:a16="http://schemas.microsoft.com/office/drawing/2014/main" id="{33D6D180-8E1A-BD07-E67F-B0C9143A256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42956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직선 연결선 20">
                  <a:extLst>
                    <a:ext uri="{FF2B5EF4-FFF2-40B4-BE49-F238E27FC236}">
                      <a16:creationId xmlns:a16="http://schemas.microsoft.com/office/drawing/2014/main" id="{71F4BE89-9C4E-30F8-C045-98D45CB24E5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15086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0B68C896-5F8E-1E09-1695-69D78876A355}"/>
                  </a:ext>
                </a:extLst>
              </p:cNvPr>
              <p:cNvGrpSpPr/>
              <p:nvPr/>
            </p:nvGrpSpPr>
            <p:grpSpPr>
              <a:xfrm>
                <a:off x="978419" y="6706948"/>
                <a:ext cx="10324124" cy="54000"/>
                <a:chOff x="934652" y="6302855"/>
                <a:chExt cx="10324124" cy="54000"/>
              </a:xfrm>
            </p:grpSpPr>
            <p:sp>
              <p:nvSpPr>
                <p:cNvPr id="12" name="다이아몬드 11">
                  <a:extLst>
                    <a:ext uri="{FF2B5EF4-FFF2-40B4-BE49-F238E27FC236}">
                      <a16:creationId xmlns:a16="http://schemas.microsoft.com/office/drawing/2014/main" id="{3AD1DFF8-4CE6-0086-ADB7-490081B0E458}"/>
                    </a:ext>
                  </a:extLst>
                </p:cNvPr>
                <p:cNvSpPr/>
                <p:nvPr/>
              </p:nvSpPr>
              <p:spPr>
                <a:xfrm>
                  <a:off x="3502183" y="6302855"/>
                  <a:ext cx="54000" cy="54000"/>
                </a:xfrm>
                <a:prstGeom prst="diamond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다이아몬드 12">
                  <a:extLst>
                    <a:ext uri="{FF2B5EF4-FFF2-40B4-BE49-F238E27FC236}">
                      <a16:creationId xmlns:a16="http://schemas.microsoft.com/office/drawing/2014/main" id="{21E9A12B-D949-002D-6FED-459242B37393}"/>
                    </a:ext>
                  </a:extLst>
                </p:cNvPr>
                <p:cNvSpPr/>
                <p:nvPr/>
              </p:nvSpPr>
              <p:spPr>
                <a:xfrm>
                  <a:off x="934652" y="6302855"/>
                  <a:ext cx="54000" cy="54000"/>
                </a:xfrm>
                <a:prstGeom prst="diamond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다이아몬드 13">
                  <a:extLst>
                    <a:ext uri="{FF2B5EF4-FFF2-40B4-BE49-F238E27FC236}">
                      <a16:creationId xmlns:a16="http://schemas.microsoft.com/office/drawing/2014/main" id="{B798BA49-331B-E537-8473-56E69679E495}"/>
                    </a:ext>
                  </a:extLst>
                </p:cNvPr>
                <p:cNvSpPr/>
                <p:nvPr/>
              </p:nvSpPr>
              <p:spPr>
                <a:xfrm>
                  <a:off x="6069714" y="6302855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5" name="다이아몬드 14">
                  <a:extLst>
                    <a:ext uri="{FF2B5EF4-FFF2-40B4-BE49-F238E27FC236}">
                      <a16:creationId xmlns:a16="http://schemas.microsoft.com/office/drawing/2014/main" id="{C931E909-8395-DEEA-A1C0-55CFFC1AF008}"/>
                    </a:ext>
                  </a:extLst>
                </p:cNvPr>
                <p:cNvSpPr/>
                <p:nvPr/>
              </p:nvSpPr>
              <p:spPr>
                <a:xfrm>
                  <a:off x="8637245" y="6302855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6" name="다이아몬드 15">
                  <a:extLst>
                    <a:ext uri="{FF2B5EF4-FFF2-40B4-BE49-F238E27FC236}">
                      <a16:creationId xmlns:a16="http://schemas.microsoft.com/office/drawing/2014/main" id="{DD9DBE35-45DC-B23B-4C0F-1BDC8A6A6CDC}"/>
                    </a:ext>
                  </a:extLst>
                </p:cNvPr>
                <p:cNvSpPr/>
                <p:nvPr/>
              </p:nvSpPr>
              <p:spPr>
                <a:xfrm>
                  <a:off x="11204776" y="6302855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B093337A-F44D-A750-17B9-9256063841DC}"/>
                </a:ext>
              </a:extLst>
            </p:cNvPr>
            <p:cNvSpPr txBox="1"/>
            <p:nvPr/>
          </p:nvSpPr>
          <p:spPr>
            <a:xfrm>
              <a:off x="4481962" y="6627167"/>
              <a:ext cx="65594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C8156076-68C6-2B10-B075-D980AFFFEBCA}"/>
                </a:ext>
              </a:extLst>
            </p:cNvPr>
            <p:cNvSpPr txBox="1"/>
            <p:nvPr/>
          </p:nvSpPr>
          <p:spPr>
            <a:xfrm>
              <a:off x="7065315" y="6627167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EBD168D-6102-5F4F-E88A-DED07772496F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108237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02B817D-EE9D-79D4-128B-2DCC53107CAD}"/>
              </a:ext>
            </a:extLst>
          </p:cNvPr>
          <p:cNvSpPr txBox="1"/>
          <p:nvPr/>
        </p:nvSpPr>
        <p:spPr>
          <a:xfrm>
            <a:off x="1167110" y="444692"/>
            <a:ext cx="4140877" cy="27084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아크패시브에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관련 탭도 있으면 어떨까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? </a:t>
            </a: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신규 시스템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&lt;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아크패시브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: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균형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&gt;</a:t>
            </a:r>
          </a:p>
          <a:p>
            <a:pPr marL="171450" indent="-171450">
              <a:buFontTx/>
              <a:buChar char="-"/>
            </a:pP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아크패시브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균형은 보석의 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아크패시브화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클래스마다 사용하는 겁화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/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작열 보석의 개수에 따라 크게 달라지는 세팅 비용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겁화와 작열의 가격 차이 제거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합성 시 겁화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/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작열이 등장하는 확률 요소를 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균형탭에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추가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전 구간 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아크패시브화를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통한 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기존의 보석을 획득하는 것 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처럼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보석을 획득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장착은 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066347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ACF30A9-50F3-9F08-B7A9-116D3A6364B9}"/>
              </a:ext>
            </a:extLst>
          </p:cNvPr>
          <p:cNvSpPr/>
          <p:nvPr/>
        </p:nvSpPr>
        <p:spPr>
          <a:xfrm>
            <a:off x="300038" y="575316"/>
            <a:ext cx="11595266" cy="584889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55437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5505E4-7524-07AF-6821-BE3F141CAF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2" name="그룹 1031">
            <a:extLst>
              <a:ext uri="{FF2B5EF4-FFF2-40B4-BE49-F238E27FC236}">
                <a16:creationId xmlns:a16="http://schemas.microsoft.com/office/drawing/2014/main" id="{4EDA7F0D-597A-E31D-BF47-D7B0F1DE57E1}"/>
              </a:ext>
            </a:extLst>
          </p:cNvPr>
          <p:cNvGrpSpPr/>
          <p:nvPr/>
        </p:nvGrpSpPr>
        <p:grpSpPr>
          <a:xfrm>
            <a:off x="9894116" y="155864"/>
            <a:ext cx="1976305" cy="283068"/>
            <a:chOff x="9894116" y="155864"/>
            <a:chExt cx="1976305" cy="283068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14909E6-390A-5F3F-A455-8F1C91C6A6CD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85D086B4-90F9-C669-12F5-92185268CD3B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51" name="자유형: 도형 50">
                <a:extLst>
                  <a:ext uri="{FF2B5EF4-FFF2-40B4-BE49-F238E27FC236}">
                    <a16:creationId xmlns:a16="http://schemas.microsoft.com/office/drawing/2014/main" id="{99582F67-5F5E-B548-B2FC-5F32BE99011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52" name="자유형: 도형 51">
                <a:extLst>
                  <a:ext uri="{FF2B5EF4-FFF2-40B4-BE49-F238E27FC236}">
                    <a16:creationId xmlns:a16="http://schemas.microsoft.com/office/drawing/2014/main" id="{D31EA0DC-1742-B2A4-0D31-C7F00D7912F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619C1543-7042-2443-022C-827AD7F87090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E3E0CF7-7E71-BB41-4C39-B546154A9368}"/>
              </a:ext>
            </a:extLst>
          </p:cNvPr>
          <p:cNvGrpSpPr/>
          <p:nvPr/>
        </p:nvGrpSpPr>
        <p:grpSpPr>
          <a:xfrm>
            <a:off x="936400" y="1817448"/>
            <a:ext cx="10319202" cy="3223104"/>
            <a:chOff x="936400" y="1817448"/>
            <a:chExt cx="10319202" cy="3223104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2767E88B-98BA-4C62-E0D0-135729A0F07D}"/>
                </a:ext>
              </a:extLst>
            </p:cNvPr>
            <p:cNvGrpSpPr/>
            <p:nvPr/>
          </p:nvGrpSpPr>
          <p:grpSpPr>
            <a:xfrm>
              <a:off x="936400" y="1817448"/>
              <a:ext cx="2194560" cy="3223104"/>
              <a:chOff x="936400" y="1817448"/>
              <a:chExt cx="2194560" cy="3223104"/>
            </a:xfrm>
          </p:grpSpPr>
          <p:sp>
            <p:nvSpPr>
              <p:cNvPr id="10" name="사각형: 둥근 모서리 9">
                <a:extLst>
                  <a:ext uri="{FF2B5EF4-FFF2-40B4-BE49-F238E27FC236}">
                    <a16:creationId xmlns:a16="http://schemas.microsoft.com/office/drawing/2014/main" id="{23B15798-2507-B4A9-3CF9-4257203F6C7C}"/>
                  </a:ext>
                </a:extLst>
              </p:cNvPr>
              <p:cNvSpPr/>
              <p:nvPr/>
            </p:nvSpPr>
            <p:spPr>
              <a:xfrm>
                <a:off x="937863" y="1976264"/>
                <a:ext cx="2191634" cy="3064288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37CA23AA-E3C5-C7B5-98AE-2BB37291A9B5}"/>
                  </a:ext>
                </a:extLst>
              </p:cNvPr>
              <p:cNvSpPr/>
              <p:nvPr/>
            </p:nvSpPr>
            <p:spPr>
              <a:xfrm>
                <a:off x="1874864" y="1817448"/>
                <a:ext cx="317632" cy="317632"/>
              </a:xfrm>
              <a:prstGeom prst="rect">
                <a:avLst/>
              </a:prstGeom>
              <a:solidFill>
                <a:srgbClr val="8C1B1B"/>
              </a:solidFill>
              <a:ln w="127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>
                <a:noAutofit/>
              </a:bodyPr>
              <a:lstStyle/>
              <a:p>
                <a:pPr algn="ctr"/>
                <a:r>
                  <a:rPr lang="en-US" altLang="ko-KR" sz="1200" dirty="0">
                    <a:effectLst/>
                    <a:latin typeface="페이퍼로지 9 Black" pitchFamily="2" charset="-127"/>
                    <a:ea typeface="페이퍼로지 9 Black" pitchFamily="2" charset="-127"/>
                  </a:rPr>
                  <a:t>1</a:t>
                </a:r>
                <a:endParaRPr lang="ko-KR" altLang="en-US" sz="1200" dirty="0">
                  <a:effectLst/>
                  <a:latin typeface="페이퍼로지 9 Black" pitchFamily="2" charset="-127"/>
                  <a:ea typeface="페이퍼로지 9 Black" pitchFamily="2" charset="-127"/>
                </a:endParaRPr>
              </a:p>
            </p:txBody>
          </p:sp>
          <p:cxnSp>
            <p:nvCxnSpPr>
              <p:cNvPr id="14" name="직선 연결선 13">
                <a:extLst>
                  <a:ext uri="{FF2B5EF4-FFF2-40B4-BE49-F238E27FC236}">
                    <a16:creationId xmlns:a16="http://schemas.microsoft.com/office/drawing/2014/main" id="{74C22E9B-2A97-8B56-E6E3-3D62814AA6C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36400" y="3705045"/>
                <a:ext cx="2194560" cy="0"/>
              </a:xfrm>
              <a:prstGeom prst="line">
                <a:avLst/>
              </a:prstGeom>
              <a:solidFill>
                <a:schemeClr val="bg1">
                  <a:lumMod val="5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다이아몬드 14">
                <a:extLst>
                  <a:ext uri="{FF2B5EF4-FFF2-40B4-BE49-F238E27FC236}">
                    <a16:creationId xmlns:a16="http://schemas.microsoft.com/office/drawing/2014/main" id="{19A4859F-C344-E5DA-40EC-960F9FE35C98}"/>
                  </a:ext>
                </a:extLst>
              </p:cNvPr>
              <p:cNvSpPr/>
              <p:nvPr/>
            </p:nvSpPr>
            <p:spPr>
              <a:xfrm>
                <a:off x="1967640" y="3639005"/>
                <a:ext cx="132080" cy="132080"/>
              </a:xfrm>
              <a:prstGeom prst="diamond">
                <a:avLst/>
              </a:prstGeom>
              <a:solidFill>
                <a:srgbClr val="F2D57E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6" name="그림 15" descr="블랙, 어둠이(가) 표시된 사진&#10;&#10;자동 생성된 설명">
                <a:extLst>
                  <a:ext uri="{FF2B5EF4-FFF2-40B4-BE49-F238E27FC236}">
                    <a16:creationId xmlns:a16="http://schemas.microsoft.com/office/drawing/2014/main" id="{F4BABF40-E9D7-0280-021D-E5A0FF6BD1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alphaModFix amt="5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76481" y="2283108"/>
                <a:ext cx="914399" cy="914399"/>
              </a:xfrm>
              <a:prstGeom prst="ellipse">
                <a:avLst/>
              </a:prstGeom>
            </p:spPr>
          </p:pic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B607145-D909-2D62-1C4C-2D5EF3AC38F5}"/>
                  </a:ext>
                </a:extLst>
              </p:cNvPr>
              <p:cNvSpPr txBox="1"/>
              <p:nvPr/>
            </p:nvSpPr>
            <p:spPr>
              <a:xfrm>
                <a:off x="1474873" y="4133044"/>
                <a:ext cx="1117614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28600" indent="-228600">
                  <a:buAutoNum type="arabicParenBoth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기획 의도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228600" indent="-228600">
                  <a:buAutoNum type="arabicParenBoth"/>
                </a:pP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228600" indent="-228600">
                  <a:buAutoNum type="arabicParenBoth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전투의 방향성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A14A585-C783-F11A-5422-C736CED63528}"/>
                  </a:ext>
                </a:extLst>
              </p:cNvPr>
              <p:cNvSpPr txBox="1"/>
              <p:nvPr/>
            </p:nvSpPr>
            <p:spPr>
              <a:xfrm>
                <a:off x="1774289" y="3300781"/>
                <a:ext cx="518782" cy="307777"/>
              </a:xfrm>
              <a:prstGeom prst="rect">
                <a:avLst/>
              </a:prstGeom>
              <a:noFill/>
              <a:effectLst/>
            </p:spPr>
            <p:txBody>
              <a:bodyPr wrap="none" lIns="108000" rtlCol="0" anchor="ctr" anchorCtr="0">
                <a:spAutoFit/>
              </a:bodyPr>
              <a:lstStyle/>
              <a:p>
                <a:pPr algn="ctr"/>
                <a:r>
                  <a:rPr lang="ko-KR" altLang="en-US" sz="1400" dirty="0">
                    <a:solidFill>
                      <a:sysClr val="windowText" lastClr="000000"/>
                    </a:solidFill>
                    <a:effectLst/>
                    <a:latin typeface="페이퍼로지 6 SemiBold" pitchFamily="2" charset="-127"/>
                    <a:ea typeface="페이퍼로지 6 SemiBold" pitchFamily="2" charset="-127"/>
                    <a:cs typeface="Pretendard Variable SemiBold" panose="02000003000000020004" pitchFamily="2" charset="-127"/>
                  </a:rPr>
                  <a:t>개요</a:t>
                </a:r>
                <a:endParaRPr lang="en-US" altLang="ko-KR" sz="1400" dirty="0">
                  <a:solidFill>
                    <a:sysClr val="windowText" lastClr="000000"/>
                  </a:solidFill>
                  <a:effectLst/>
                  <a:latin typeface="페이퍼로지 6 SemiBold" pitchFamily="2" charset="-127"/>
                  <a:ea typeface="페이퍼로지 6 SemiBold" pitchFamily="2" charset="-127"/>
                  <a:cs typeface="Pretendard Variable SemiBold" panose="02000003000000020004" pitchFamily="2" charset="-127"/>
                </a:endParaRPr>
              </a:p>
            </p:txBody>
          </p:sp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id="{F89D4075-25E6-66CB-E7B5-DFE440AA7089}"/>
                  </a:ext>
                </a:extLst>
              </p:cNvPr>
              <p:cNvSpPr/>
              <p:nvPr/>
            </p:nvSpPr>
            <p:spPr>
              <a:xfrm>
                <a:off x="1576480" y="2289895"/>
                <a:ext cx="914400" cy="914400"/>
              </a:xfrm>
              <a:prstGeom prst="ellipse">
                <a:avLst/>
              </a:prstGeom>
              <a:noFill/>
              <a:ln>
                <a:solidFill>
                  <a:srgbClr val="F2D57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FD6C0D16-8E0A-9171-FD55-501733121E8E}"/>
                </a:ext>
              </a:extLst>
            </p:cNvPr>
            <p:cNvGrpSpPr/>
            <p:nvPr/>
          </p:nvGrpSpPr>
          <p:grpSpPr>
            <a:xfrm>
              <a:off x="3644614" y="1817448"/>
              <a:ext cx="2194560" cy="3223104"/>
              <a:chOff x="3644614" y="1817448"/>
              <a:chExt cx="2194560" cy="3223104"/>
            </a:xfrm>
          </p:grpSpPr>
          <p:sp>
            <p:nvSpPr>
              <p:cNvPr id="20" name="사각형: 둥근 모서리 19">
                <a:extLst>
                  <a:ext uri="{FF2B5EF4-FFF2-40B4-BE49-F238E27FC236}">
                    <a16:creationId xmlns:a16="http://schemas.microsoft.com/office/drawing/2014/main" id="{29224520-A4DC-1084-46A5-9D8E3239C152}"/>
                  </a:ext>
                </a:extLst>
              </p:cNvPr>
              <p:cNvSpPr/>
              <p:nvPr/>
            </p:nvSpPr>
            <p:spPr>
              <a:xfrm>
                <a:off x="3646077" y="1976264"/>
                <a:ext cx="2191634" cy="3064288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6FCD1708-39DA-957E-EAF7-8F6F0AFBB75A}"/>
                  </a:ext>
                </a:extLst>
              </p:cNvPr>
              <p:cNvSpPr/>
              <p:nvPr/>
            </p:nvSpPr>
            <p:spPr>
              <a:xfrm>
                <a:off x="4583078" y="1817448"/>
                <a:ext cx="317632" cy="317632"/>
              </a:xfrm>
              <a:prstGeom prst="rect">
                <a:avLst/>
              </a:prstGeom>
              <a:solidFill>
                <a:srgbClr val="8C1B1B"/>
              </a:solidFill>
              <a:ln w="127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>
                <a:noAutofit/>
              </a:bodyPr>
              <a:lstStyle/>
              <a:p>
                <a:pPr algn="ctr"/>
                <a:r>
                  <a:rPr lang="en-US" altLang="ko-KR" sz="1200" dirty="0">
                    <a:effectLst/>
                    <a:latin typeface="페이퍼로지 9 Black" pitchFamily="2" charset="-127"/>
                    <a:ea typeface="페이퍼로지 9 Black" pitchFamily="2" charset="-127"/>
                  </a:rPr>
                  <a:t>2</a:t>
                </a:r>
                <a:endParaRPr lang="ko-KR" altLang="en-US" sz="1200" dirty="0">
                  <a:effectLst/>
                  <a:latin typeface="페이퍼로지 9 Black" pitchFamily="2" charset="-127"/>
                  <a:ea typeface="페이퍼로지 9 Black" pitchFamily="2" charset="-127"/>
                </a:endParaRPr>
              </a:p>
            </p:txBody>
          </p:sp>
          <p:cxnSp>
            <p:nvCxnSpPr>
              <p:cNvPr id="26" name="직선 연결선 25">
                <a:extLst>
                  <a:ext uri="{FF2B5EF4-FFF2-40B4-BE49-F238E27FC236}">
                    <a16:creationId xmlns:a16="http://schemas.microsoft.com/office/drawing/2014/main" id="{B448DA9E-26D4-3E8E-2991-C5F56906D91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44614" y="3705045"/>
                <a:ext cx="2194560" cy="0"/>
              </a:xfrm>
              <a:prstGeom prst="line">
                <a:avLst/>
              </a:prstGeom>
              <a:solidFill>
                <a:schemeClr val="bg1">
                  <a:lumMod val="5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다이아몬드 26">
                <a:extLst>
                  <a:ext uri="{FF2B5EF4-FFF2-40B4-BE49-F238E27FC236}">
                    <a16:creationId xmlns:a16="http://schemas.microsoft.com/office/drawing/2014/main" id="{0DFABAAA-66FF-DC42-EB66-033E0C920597}"/>
                  </a:ext>
                </a:extLst>
              </p:cNvPr>
              <p:cNvSpPr/>
              <p:nvPr/>
            </p:nvSpPr>
            <p:spPr>
              <a:xfrm>
                <a:off x="4675854" y="3639005"/>
                <a:ext cx="132080" cy="132080"/>
              </a:xfrm>
              <a:prstGeom prst="diamond">
                <a:avLst/>
              </a:prstGeom>
              <a:solidFill>
                <a:srgbClr val="F2D57E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3DD386C-DD1B-7BA8-919F-59C33CFE7851}"/>
                  </a:ext>
                </a:extLst>
              </p:cNvPr>
              <p:cNvSpPr txBox="1"/>
              <p:nvPr/>
            </p:nvSpPr>
            <p:spPr>
              <a:xfrm>
                <a:off x="4239192" y="4130697"/>
                <a:ext cx="1005403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28600" indent="-228600">
                  <a:buAutoNum type="arabicParenBoth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클래스 컨셉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228600" indent="-228600">
                  <a:buAutoNum type="arabicParenBoth"/>
                </a:pP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228600" indent="-228600">
                  <a:buAutoNum type="arabicParenBoth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아이덴티티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252594D-054E-95CB-0F09-F6A393E20F1C}"/>
                  </a:ext>
                </a:extLst>
              </p:cNvPr>
              <p:cNvSpPr txBox="1"/>
              <p:nvPr/>
            </p:nvSpPr>
            <p:spPr>
              <a:xfrm>
                <a:off x="4224419" y="3300781"/>
                <a:ext cx="1034950" cy="307777"/>
              </a:xfrm>
              <a:prstGeom prst="rect">
                <a:avLst/>
              </a:prstGeom>
              <a:noFill/>
              <a:effectLst/>
            </p:spPr>
            <p:txBody>
              <a:bodyPr wrap="none" lIns="108000" rtlCol="0" anchor="ctr" anchorCtr="0">
                <a:spAutoFit/>
              </a:bodyPr>
              <a:lstStyle/>
              <a:p>
                <a:pPr algn="ctr"/>
                <a:r>
                  <a:rPr lang="ko-KR" altLang="en-US" sz="1400" dirty="0">
                    <a:solidFill>
                      <a:sysClr val="windowText" lastClr="000000"/>
                    </a:solidFill>
                    <a:effectLst/>
                    <a:latin typeface="페이퍼로지 6 SemiBold" pitchFamily="2" charset="-127"/>
                    <a:ea typeface="페이퍼로지 6 SemiBold" pitchFamily="2" charset="-127"/>
                    <a:cs typeface="Pretendard Variable SemiBold" panose="02000003000000020004" pitchFamily="2" charset="-127"/>
                  </a:rPr>
                  <a:t>클래스 소개</a:t>
                </a:r>
                <a:endParaRPr lang="en-US" altLang="ko-KR" sz="1400" dirty="0">
                  <a:solidFill>
                    <a:sysClr val="windowText" lastClr="000000"/>
                  </a:solidFill>
                  <a:effectLst/>
                  <a:latin typeface="페이퍼로지 6 SemiBold" pitchFamily="2" charset="-127"/>
                  <a:ea typeface="페이퍼로지 6 SemiBold" pitchFamily="2" charset="-127"/>
                  <a:cs typeface="Pretendard Variable SemiBold" panose="02000003000000020004" pitchFamily="2" charset="-127"/>
                </a:endParaRPr>
              </a:p>
            </p:txBody>
          </p:sp>
          <p:pic>
            <p:nvPicPr>
              <p:cNvPr id="23" name="그림 22" descr="블랙, 어둠이(가) 표시된 사진&#10;&#10;자동 생성된 설명">
                <a:extLst>
                  <a:ext uri="{FF2B5EF4-FFF2-40B4-BE49-F238E27FC236}">
                    <a16:creationId xmlns:a16="http://schemas.microsoft.com/office/drawing/2014/main" id="{5F9639B8-6BAB-E465-0885-43778E9857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alphaModFix amt="5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10476" t="-10476" r="-10476" b="-10476"/>
              <a:stretch/>
            </p:blipFill>
            <p:spPr>
              <a:xfrm>
                <a:off x="4284694" y="2270916"/>
                <a:ext cx="914400" cy="914400"/>
              </a:xfrm>
              <a:prstGeom prst="ellipse">
                <a:avLst/>
              </a:prstGeom>
            </p:spPr>
          </p:pic>
          <p:sp>
            <p:nvSpPr>
              <p:cNvPr id="24" name="타원 23">
                <a:extLst>
                  <a:ext uri="{FF2B5EF4-FFF2-40B4-BE49-F238E27FC236}">
                    <a16:creationId xmlns:a16="http://schemas.microsoft.com/office/drawing/2014/main" id="{92AD1B18-D191-3A12-DCA0-C07C0232FAFB}"/>
                  </a:ext>
                </a:extLst>
              </p:cNvPr>
              <p:cNvSpPr/>
              <p:nvPr/>
            </p:nvSpPr>
            <p:spPr>
              <a:xfrm>
                <a:off x="4284694" y="2290189"/>
                <a:ext cx="914400" cy="914400"/>
              </a:xfrm>
              <a:prstGeom prst="ellipse">
                <a:avLst/>
              </a:prstGeom>
              <a:noFill/>
              <a:ln>
                <a:solidFill>
                  <a:srgbClr val="F2D57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B4F91625-B9CA-6602-5FDF-A837A21F9BCB}"/>
                </a:ext>
              </a:extLst>
            </p:cNvPr>
            <p:cNvGrpSpPr/>
            <p:nvPr/>
          </p:nvGrpSpPr>
          <p:grpSpPr>
            <a:xfrm>
              <a:off x="6352828" y="1817448"/>
              <a:ext cx="2194560" cy="3223104"/>
              <a:chOff x="6352828" y="1817448"/>
              <a:chExt cx="2194560" cy="3223104"/>
            </a:xfrm>
          </p:grpSpPr>
          <p:sp>
            <p:nvSpPr>
              <p:cNvPr id="31" name="사각형: 둥근 모서리 30">
                <a:extLst>
                  <a:ext uri="{FF2B5EF4-FFF2-40B4-BE49-F238E27FC236}">
                    <a16:creationId xmlns:a16="http://schemas.microsoft.com/office/drawing/2014/main" id="{437FB320-4B6B-0317-F599-4F366116C1D0}"/>
                  </a:ext>
                </a:extLst>
              </p:cNvPr>
              <p:cNvSpPr/>
              <p:nvPr/>
            </p:nvSpPr>
            <p:spPr>
              <a:xfrm>
                <a:off x="6354291" y="1976264"/>
                <a:ext cx="2191634" cy="3064288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6D9D609B-FF9A-57EB-56AE-80F390022893}"/>
                  </a:ext>
                </a:extLst>
              </p:cNvPr>
              <p:cNvSpPr/>
              <p:nvPr/>
            </p:nvSpPr>
            <p:spPr>
              <a:xfrm>
                <a:off x="7291292" y="1817448"/>
                <a:ext cx="317632" cy="317632"/>
              </a:xfrm>
              <a:prstGeom prst="rect">
                <a:avLst/>
              </a:prstGeom>
              <a:solidFill>
                <a:srgbClr val="8C1B1B"/>
              </a:solidFill>
              <a:ln w="127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>
                <a:noAutofit/>
              </a:bodyPr>
              <a:lstStyle/>
              <a:p>
                <a:pPr algn="ctr"/>
                <a:r>
                  <a:rPr lang="en-US" altLang="ko-KR" sz="1200" dirty="0">
                    <a:effectLst/>
                    <a:latin typeface="페이퍼로지 9 Black" pitchFamily="2" charset="-127"/>
                    <a:ea typeface="페이퍼로지 9 Black" pitchFamily="2" charset="-127"/>
                  </a:rPr>
                  <a:t>3</a:t>
                </a:r>
                <a:endParaRPr lang="ko-KR" altLang="en-US" sz="1200" dirty="0">
                  <a:effectLst/>
                  <a:latin typeface="페이퍼로지 9 Black" pitchFamily="2" charset="-127"/>
                  <a:ea typeface="페이퍼로지 9 Black" pitchFamily="2" charset="-127"/>
                </a:endParaRPr>
              </a:p>
            </p:txBody>
          </p:sp>
          <p:cxnSp>
            <p:nvCxnSpPr>
              <p:cNvPr id="35" name="직선 연결선 34">
                <a:extLst>
                  <a:ext uri="{FF2B5EF4-FFF2-40B4-BE49-F238E27FC236}">
                    <a16:creationId xmlns:a16="http://schemas.microsoft.com/office/drawing/2014/main" id="{EA8DFDE5-6F5E-3E2A-ABE9-7EC90CAF5EF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52828" y="3705045"/>
                <a:ext cx="2194560" cy="0"/>
              </a:xfrm>
              <a:prstGeom prst="line">
                <a:avLst/>
              </a:prstGeom>
              <a:solidFill>
                <a:schemeClr val="bg1">
                  <a:lumMod val="5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다이아몬드 35">
                <a:extLst>
                  <a:ext uri="{FF2B5EF4-FFF2-40B4-BE49-F238E27FC236}">
                    <a16:creationId xmlns:a16="http://schemas.microsoft.com/office/drawing/2014/main" id="{DFE36DE9-6700-2139-4723-BF95E3AE7827}"/>
                  </a:ext>
                </a:extLst>
              </p:cNvPr>
              <p:cNvSpPr/>
              <p:nvPr/>
            </p:nvSpPr>
            <p:spPr>
              <a:xfrm>
                <a:off x="7384068" y="3639005"/>
                <a:ext cx="132080" cy="132080"/>
              </a:xfrm>
              <a:prstGeom prst="diamond">
                <a:avLst/>
              </a:prstGeom>
              <a:solidFill>
                <a:srgbClr val="F2D57E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C28D169-4174-C45E-5E31-86525DE89A02}"/>
                  </a:ext>
                </a:extLst>
              </p:cNvPr>
              <p:cNvSpPr txBox="1"/>
              <p:nvPr/>
            </p:nvSpPr>
            <p:spPr>
              <a:xfrm>
                <a:off x="7074044" y="4130697"/>
                <a:ext cx="75212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28600" indent="-228600">
                  <a:buAutoNum type="arabicParenBoth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깨달음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228600" indent="-228600">
                  <a:buAutoNum type="arabicParenBoth"/>
                </a:pP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228600" indent="-228600">
                  <a:buAutoNum type="arabicParenBoth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도약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70CDC35-CA18-C50A-BD44-466D35C90862}"/>
                  </a:ext>
                </a:extLst>
              </p:cNvPr>
              <p:cNvSpPr txBox="1"/>
              <p:nvPr/>
            </p:nvSpPr>
            <p:spPr>
              <a:xfrm>
                <a:off x="6952671" y="3300781"/>
                <a:ext cx="994875" cy="307777"/>
              </a:xfrm>
              <a:prstGeom prst="rect">
                <a:avLst/>
              </a:prstGeom>
              <a:noFill/>
              <a:effectLst/>
            </p:spPr>
            <p:txBody>
              <a:bodyPr wrap="none" lIns="108000" rtlCol="0" anchor="ctr" anchorCtr="0">
                <a:spAutoFit/>
              </a:bodyPr>
              <a:lstStyle/>
              <a:p>
                <a:pPr algn="ctr"/>
                <a:r>
                  <a:rPr lang="ko-KR" altLang="en-US" sz="1400" dirty="0" err="1">
                    <a:solidFill>
                      <a:sysClr val="windowText" lastClr="000000"/>
                    </a:solidFill>
                    <a:effectLst/>
                    <a:latin typeface="페이퍼로지 6 SemiBold" pitchFamily="2" charset="-127"/>
                    <a:ea typeface="페이퍼로지 6 SemiBold" pitchFamily="2" charset="-127"/>
                    <a:cs typeface="Pretendard Variable SemiBold" panose="02000003000000020004" pitchFamily="2" charset="-127"/>
                  </a:rPr>
                  <a:t>아크패시브</a:t>
                </a:r>
                <a:endParaRPr lang="en-US" altLang="ko-KR" sz="1400" dirty="0">
                  <a:solidFill>
                    <a:sysClr val="windowText" lastClr="000000"/>
                  </a:solidFill>
                  <a:effectLst/>
                  <a:latin typeface="페이퍼로지 6 SemiBold" pitchFamily="2" charset="-127"/>
                  <a:ea typeface="페이퍼로지 6 SemiBold" pitchFamily="2" charset="-127"/>
                  <a:cs typeface="Pretendard Variable SemiBold" panose="02000003000000020004" pitchFamily="2" charset="-127"/>
                </a:endParaRPr>
              </a:p>
            </p:txBody>
          </p:sp>
          <p:pic>
            <p:nvPicPr>
              <p:cNvPr id="37" name="그림 36">
                <a:extLst>
                  <a:ext uri="{FF2B5EF4-FFF2-40B4-BE49-F238E27FC236}">
                    <a16:creationId xmlns:a16="http://schemas.microsoft.com/office/drawing/2014/main" id="{B781550F-A9D1-36DC-E0D4-61ED9B31EE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alphaModFix amt="5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800" t="-800" r="-800" b="-800"/>
              <a:stretch/>
            </p:blipFill>
            <p:spPr>
              <a:xfrm>
                <a:off x="6992908" y="2278134"/>
                <a:ext cx="914400" cy="914400"/>
              </a:xfrm>
              <a:prstGeom prst="ellipse">
                <a:avLst/>
              </a:prstGeom>
            </p:spPr>
          </p:pic>
          <p:sp>
            <p:nvSpPr>
              <p:cNvPr id="38" name="타원 37">
                <a:extLst>
                  <a:ext uri="{FF2B5EF4-FFF2-40B4-BE49-F238E27FC236}">
                    <a16:creationId xmlns:a16="http://schemas.microsoft.com/office/drawing/2014/main" id="{494B467E-1D70-8088-3383-1A71D6AEEC32}"/>
                  </a:ext>
                </a:extLst>
              </p:cNvPr>
              <p:cNvSpPr/>
              <p:nvPr/>
            </p:nvSpPr>
            <p:spPr>
              <a:xfrm>
                <a:off x="6992908" y="2290189"/>
                <a:ext cx="914400" cy="914400"/>
              </a:xfrm>
              <a:prstGeom prst="ellipse">
                <a:avLst/>
              </a:prstGeom>
              <a:noFill/>
              <a:ln>
                <a:solidFill>
                  <a:srgbClr val="F2D57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915B5E58-E3EE-C5BF-9CB3-1D3A2D6E8637}"/>
                </a:ext>
              </a:extLst>
            </p:cNvPr>
            <p:cNvGrpSpPr/>
            <p:nvPr/>
          </p:nvGrpSpPr>
          <p:grpSpPr>
            <a:xfrm>
              <a:off x="9061042" y="1817448"/>
              <a:ext cx="2194560" cy="3223104"/>
              <a:chOff x="9061042" y="1817448"/>
              <a:chExt cx="2194560" cy="3223104"/>
            </a:xfrm>
          </p:grpSpPr>
          <p:sp>
            <p:nvSpPr>
              <p:cNvPr id="42" name="사각형: 둥근 모서리 41">
                <a:extLst>
                  <a:ext uri="{FF2B5EF4-FFF2-40B4-BE49-F238E27FC236}">
                    <a16:creationId xmlns:a16="http://schemas.microsoft.com/office/drawing/2014/main" id="{32DEC242-EE35-6413-50C8-3C2B3644E0D8}"/>
                  </a:ext>
                </a:extLst>
              </p:cNvPr>
              <p:cNvSpPr/>
              <p:nvPr/>
            </p:nvSpPr>
            <p:spPr>
              <a:xfrm>
                <a:off x="9062505" y="1976264"/>
                <a:ext cx="2191634" cy="3064288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12B05CB3-F5A5-D78E-C2CF-A76247B3EA4A}"/>
                  </a:ext>
                </a:extLst>
              </p:cNvPr>
              <p:cNvSpPr/>
              <p:nvPr/>
            </p:nvSpPr>
            <p:spPr>
              <a:xfrm>
                <a:off x="9999506" y="1817448"/>
                <a:ext cx="317632" cy="317632"/>
              </a:xfrm>
              <a:prstGeom prst="rect">
                <a:avLst/>
              </a:prstGeom>
              <a:solidFill>
                <a:srgbClr val="8C1B1B"/>
              </a:solidFill>
              <a:ln w="127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>
                <a:noAutofit/>
              </a:bodyPr>
              <a:lstStyle/>
              <a:p>
                <a:pPr algn="ctr"/>
                <a:r>
                  <a:rPr lang="en-US" altLang="ko-KR" sz="1200" dirty="0">
                    <a:effectLst/>
                    <a:latin typeface="페이퍼로지 9 Black" pitchFamily="2" charset="-127"/>
                    <a:ea typeface="페이퍼로지 9 Black" pitchFamily="2" charset="-127"/>
                  </a:rPr>
                  <a:t>4</a:t>
                </a:r>
                <a:endParaRPr lang="ko-KR" altLang="en-US" sz="1200" dirty="0">
                  <a:effectLst/>
                  <a:latin typeface="페이퍼로지 9 Black" pitchFamily="2" charset="-127"/>
                  <a:ea typeface="페이퍼로지 9 Black" pitchFamily="2" charset="-127"/>
                </a:endParaRPr>
              </a:p>
            </p:txBody>
          </p:sp>
          <p:cxnSp>
            <p:nvCxnSpPr>
              <p:cNvPr id="46" name="직선 연결선 45">
                <a:extLst>
                  <a:ext uri="{FF2B5EF4-FFF2-40B4-BE49-F238E27FC236}">
                    <a16:creationId xmlns:a16="http://schemas.microsoft.com/office/drawing/2014/main" id="{6E980623-5130-3C3D-E315-28B58C22386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061042" y="3705045"/>
                <a:ext cx="2194560" cy="0"/>
              </a:xfrm>
              <a:prstGeom prst="line">
                <a:avLst/>
              </a:prstGeom>
              <a:solidFill>
                <a:schemeClr val="bg1">
                  <a:lumMod val="5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다이아몬드 46">
                <a:extLst>
                  <a:ext uri="{FF2B5EF4-FFF2-40B4-BE49-F238E27FC236}">
                    <a16:creationId xmlns:a16="http://schemas.microsoft.com/office/drawing/2014/main" id="{BE9C1BD2-C209-9F25-7D26-FE4394E25828}"/>
                  </a:ext>
                </a:extLst>
              </p:cNvPr>
              <p:cNvSpPr/>
              <p:nvPr/>
            </p:nvSpPr>
            <p:spPr>
              <a:xfrm>
                <a:off x="10092282" y="3639005"/>
                <a:ext cx="132080" cy="132080"/>
              </a:xfrm>
              <a:prstGeom prst="diamond">
                <a:avLst/>
              </a:prstGeom>
              <a:solidFill>
                <a:srgbClr val="F2D57E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48" name="그림 47">
                <a:extLst>
                  <a:ext uri="{FF2B5EF4-FFF2-40B4-BE49-F238E27FC236}">
                    <a16:creationId xmlns:a16="http://schemas.microsoft.com/office/drawing/2014/main" id="{2013AA76-61B3-1044-89FC-5D5EED1007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alphaModFix amt="50000"/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saturation sat="98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13500" t="-18500" r="-13500" b="-8500"/>
              <a:stretch/>
            </p:blipFill>
            <p:spPr>
              <a:xfrm>
                <a:off x="9701122" y="2268696"/>
                <a:ext cx="914400" cy="914400"/>
              </a:xfrm>
              <a:prstGeom prst="ellipse">
                <a:avLst/>
              </a:prstGeom>
            </p:spPr>
          </p:pic>
          <p:sp>
            <p:nvSpPr>
              <p:cNvPr id="49" name="타원 48">
                <a:extLst>
                  <a:ext uri="{FF2B5EF4-FFF2-40B4-BE49-F238E27FC236}">
                    <a16:creationId xmlns:a16="http://schemas.microsoft.com/office/drawing/2014/main" id="{5BA67289-7F66-7CD2-24B1-9D3AD1435B32}"/>
                  </a:ext>
                </a:extLst>
              </p:cNvPr>
              <p:cNvSpPr/>
              <p:nvPr/>
            </p:nvSpPr>
            <p:spPr>
              <a:xfrm>
                <a:off x="9701122" y="2290189"/>
                <a:ext cx="914400" cy="914400"/>
              </a:xfrm>
              <a:prstGeom prst="ellipse">
                <a:avLst/>
              </a:prstGeom>
              <a:noFill/>
              <a:ln>
                <a:solidFill>
                  <a:srgbClr val="F2D57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007E65D7-9AD8-3BBC-1AA5-5FF872979B1C}"/>
                  </a:ext>
                </a:extLst>
              </p:cNvPr>
              <p:cNvSpPr txBox="1"/>
              <p:nvPr/>
            </p:nvSpPr>
            <p:spPr>
              <a:xfrm>
                <a:off x="9450436" y="3976809"/>
                <a:ext cx="1415772" cy="8617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28600" indent="-228600">
                  <a:buAutoNum type="arabicParenBoth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각성기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&amp;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초각성기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228600" indent="-228600">
                  <a:buAutoNum type="arabicParenBoth"/>
                </a:pP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228600" indent="-228600">
                  <a:buAutoNum type="arabicParenBoth"/>
                </a:pPr>
                <a:r>
                  <a:rPr lang="ko-KR" altLang="en-US" sz="1000" dirty="0" err="1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초각성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스킬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228600" indent="-228600">
                  <a:buAutoNum type="arabicParenBoth"/>
                </a:pP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228600" indent="-228600">
                  <a:buAutoNum type="arabicParenBoth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발화 스킬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/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강림 스킬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0E17203-1420-B845-575D-46EB89140388}"/>
                  </a:ext>
                </a:extLst>
              </p:cNvPr>
              <p:cNvSpPr txBox="1"/>
              <p:nvPr/>
            </p:nvSpPr>
            <p:spPr>
              <a:xfrm>
                <a:off x="9898931" y="3300781"/>
                <a:ext cx="518782" cy="307777"/>
              </a:xfrm>
              <a:prstGeom prst="rect">
                <a:avLst/>
              </a:prstGeom>
              <a:noFill/>
              <a:effectLst/>
            </p:spPr>
            <p:txBody>
              <a:bodyPr wrap="none" lIns="108000" rtlCol="0" anchor="ctr" anchorCtr="0">
                <a:spAutoFit/>
              </a:bodyPr>
              <a:lstStyle/>
              <a:p>
                <a:pPr algn="ctr"/>
                <a:r>
                  <a:rPr lang="ko-KR" altLang="en-US" sz="1400" dirty="0">
                    <a:solidFill>
                      <a:sysClr val="windowText" lastClr="000000"/>
                    </a:solidFill>
                    <a:effectLst/>
                    <a:latin typeface="페이퍼로지 6 SemiBold" pitchFamily="2" charset="-127"/>
                    <a:ea typeface="페이퍼로지 6 SemiBold" pitchFamily="2" charset="-127"/>
                    <a:cs typeface="Pretendard Variable SemiBold" panose="02000003000000020004" pitchFamily="2" charset="-127"/>
                  </a:rPr>
                  <a:t>스킬</a:t>
                </a:r>
                <a:endParaRPr lang="en-US" altLang="ko-KR" sz="1400" dirty="0">
                  <a:solidFill>
                    <a:sysClr val="windowText" lastClr="000000"/>
                  </a:solidFill>
                  <a:effectLst/>
                  <a:latin typeface="페이퍼로지 6 SemiBold" pitchFamily="2" charset="-127"/>
                  <a:ea typeface="페이퍼로지 6 SemiBold" pitchFamily="2" charset="-127"/>
                  <a:cs typeface="Pretendard Variable SemiBold" panose="02000003000000020004" pitchFamily="2" charset="-127"/>
                </a:endParaRPr>
              </a:p>
            </p:txBody>
          </p:sp>
        </p:grp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DD064AC4-F77D-F561-D7D2-DE85F59CDB3D}"/>
              </a:ext>
            </a:extLst>
          </p:cNvPr>
          <p:cNvSpPr txBox="1"/>
          <p:nvPr/>
        </p:nvSpPr>
        <p:spPr>
          <a:xfrm>
            <a:off x="3054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목차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705408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A5D193-688B-05C3-6422-44166BD38D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extBox 64">
            <a:extLst>
              <a:ext uri="{FF2B5EF4-FFF2-40B4-BE49-F238E27FC236}">
                <a16:creationId xmlns:a16="http://schemas.microsoft.com/office/drawing/2014/main" id="{5D808012-6BEA-6A32-BB85-CEB307390829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개요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4E3D8CF3-FFF3-4197-9AC1-E591161D951B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456BE6C-22C8-9248-6423-02AF57B9364B}"/>
              </a:ext>
            </a:extLst>
          </p:cNvPr>
          <p:cNvSpPr txBox="1"/>
          <p:nvPr/>
        </p:nvSpPr>
        <p:spPr>
          <a:xfrm>
            <a:off x="811315" y="155864"/>
            <a:ext cx="14149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arenBoth"/>
            </a:pP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기획</a:t>
            </a:r>
            <a:r>
              <a:rPr lang="ko-KR" altLang="en-US" sz="105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의도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8A6EFEB8-DF02-2FA4-18AA-FD079B94F7FD}"/>
              </a:ext>
            </a:extLst>
          </p:cNvPr>
          <p:cNvGrpSpPr/>
          <p:nvPr/>
        </p:nvGrpSpPr>
        <p:grpSpPr>
          <a:xfrm>
            <a:off x="0" y="6553239"/>
            <a:ext cx="12192000" cy="304761"/>
            <a:chOff x="44481" y="6706948"/>
            <a:chExt cx="12192000" cy="304761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0F32824C-098D-F165-2DE3-5E9AB69957B9}"/>
                </a:ext>
              </a:extLst>
            </p:cNvPr>
            <p:cNvGrpSpPr/>
            <p:nvPr/>
          </p:nvGrpSpPr>
          <p:grpSpPr>
            <a:xfrm>
              <a:off x="44481" y="6733948"/>
              <a:ext cx="12192000" cy="277761"/>
              <a:chOff x="58170" y="6733948"/>
              <a:chExt cx="12192000" cy="277761"/>
            </a:xfrm>
          </p:grpSpPr>
          <p:grpSp>
            <p:nvGrpSpPr>
              <p:cNvPr id="34" name="그룹 33">
                <a:extLst>
                  <a:ext uri="{FF2B5EF4-FFF2-40B4-BE49-F238E27FC236}">
                    <a16:creationId xmlns:a16="http://schemas.microsoft.com/office/drawing/2014/main" id="{A75C6B4A-5A29-969E-FBC1-BD585C7DE6F2}"/>
                  </a:ext>
                </a:extLst>
              </p:cNvPr>
              <p:cNvGrpSpPr/>
              <p:nvPr/>
            </p:nvGrpSpPr>
            <p:grpSpPr>
              <a:xfrm>
                <a:off x="1198694" y="6733948"/>
                <a:ext cx="2194560" cy="277761"/>
                <a:chOff x="1198694" y="6733948"/>
                <a:chExt cx="2194560" cy="277761"/>
              </a:xfrm>
            </p:grpSpPr>
            <p:cxnSp>
              <p:nvCxnSpPr>
                <p:cNvPr id="61" name="직선 연결선 60">
                  <a:extLst>
                    <a:ext uri="{FF2B5EF4-FFF2-40B4-BE49-F238E27FC236}">
                      <a16:creationId xmlns:a16="http://schemas.microsoft.com/office/drawing/2014/main" id="{0137D281-4A12-3A7F-41A5-8844A22F237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98694" y="6733948"/>
                  <a:ext cx="2194560" cy="0"/>
                </a:xfrm>
                <a:prstGeom prst="lin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26CADB9A-0BDF-D6A3-FD19-BF4C05E8155A}"/>
                    </a:ext>
                  </a:extLst>
                </p:cNvPr>
                <p:cNvSpPr txBox="1"/>
                <p:nvPr/>
              </p:nvSpPr>
              <p:spPr>
                <a:xfrm>
                  <a:off x="2091431" y="6765488"/>
                  <a:ext cx="409086" cy="246221"/>
                </a:xfrm>
                <a:prstGeom prst="rect">
                  <a:avLst/>
                </a:prstGeom>
                <a:noFill/>
                <a:effectLst>
                  <a:softEdge rad="0"/>
                </a:effectLst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개요</a:t>
                  </a:r>
                  <a:endParaRPr lang="en-US" altLang="ko-KR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  <p:grpSp>
            <p:nvGrpSpPr>
              <p:cNvPr id="41" name="그룹 40">
                <a:extLst>
                  <a:ext uri="{FF2B5EF4-FFF2-40B4-BE49-F238E27FC236}">
                    <a16:creationId xmlns:a16="http://schemas.microsoft.com/office/drawing/2014/main" id="{147FC507-1AC8-4A0F-7738-3DDFBDFB459F}"/>
                  </a:ext>
                </a:extLst>
              </p:cNvPr>
              <p:cNvGrpSpPr/>
              <p:nvPr/>
            </p:nvGrpSpPr>
            <p:grpSpPr>
              <a:xfrm>
                <a:off x="58170" y="6733948"/>
                <a:ext cx="12192000" cy="262372"/>
                <a:chOff x="38867" y="6733948"/>
                <a:chExt cx="12192000" cy="262372"/>
              </a:xfrm>
            </p:grpSpPr>
            <p:cxnSp>
              <p:nvCxnSpPr>
                <p:cNvPr id="57" name="직선 연결선 56">
                  <a:extLst>
                    <a:ext uri="{FF2B5EF4-FFF2-40B4-BE49-F238E27FC236}">
                      <a16:creationId xmlns:a16="http://schemas.microsoft.com/office/drawing/2014/main" id="{FCD2FF66-17D3-549F-66AD-548DBB4D15F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751522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1625C77A-55D4-2597-7C66-2E81678BF614}"/>
                    </a:ext>
                  </a:extLst>
                </p:cNvPr>
                <p:cNvSpPr txBox="1"/>
                <p:nvPr/>
              </p:nvSpPr>
              <p:spPr>
                <a:xfrm>
                  <a:off x="4520829" y="6780876"/>
                  <a:ext cx="655949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solidFill>
                        <a:schemeClr val="bg1">
                          <a:lumMod val="75000"/>
                        </a:schemeClr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클래스 소개</a:t>
                  </a:r>
                  <a:endParaRPr lang="en-US" altLang="ko-KR" sz="800" dirty="0">
                    <a:solidFill>
                      <a:schemeClr val="bg1">
                        <a:lumMod val="75000"/>
                      </a:schemeClr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  <p:cxnSp>
              <p:nvCxnSpPr>
                <p:cNvPr id="59" name="직선 연결선 58">
                  <a:extLst>
                    <a:ext uri="{FF2B5EF4-FFF2-40B4-BE49-F238E27FC236}">
                      <a16:creationId xmlns:a16="http://schemas.microsoft.com/office/drawing/2014/main" id="{9C185AFB-AA28-D7CB-201E-7B9C1997A53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8867" y="6733948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직선 연결선 59">
                  <a:extLst>
                    <a:ext uri="{FF2B5EF4-FFF2-40B4-BE49-F238E27FC236}">
                      <a16:creationId xmlns:a16="http://schemas.microsoft.com/office/drawing/2014/main" id="{CB2C0815-BEDB-4679-B5B0-7D48F59C1D5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465067" y="6733948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4" name="그룹 43">
                <a:extLst>
                  <a:ext uri="{FF2B5EF4-FFF2-40B4-BE49-F238E27FC236}">
                    <a16:creationId xmlns:a16="http://schemas.microsoft.com/office/drawing/2014/main" id="{B07E3318-E6CB-9DAF-D8F2-3A5DAA2CAA83}"/>
                  </a:ext>
                </a:extLst>
              </p:cNvPr>
              <p:cNvGrpSpPr/>
              <p:nvPr/>
            </p:nvGrpSpPr>
            <p:grpSpPr>
              <a:xfrm>
                <a:off x="6342956" y="6733948"/>
                <a:ext cx="2194560" cy="262372"/>
                <a:chOff x="6232199" y="6733948"/>
                <a:chExt cx="2194560" cy="262372"/>
              </a:xfrm>
            </p:grpSpPr>
            <p:cxnSp>
              <p:nvCxnSpPr>
                <p:cNvPr id="55" name="직선 연결선 54">
                  <a:extLst>
                    <a:ext uri="{FF2B5EF4-FFF2-40B4-BE49-F238E27FC236}">
                      <a16:creationId xmlns:a16="http://schemas.microsoft.com/office/drawing/2014/main" id="{62B61D6F-A040-EFC5-FF2F-8DF98A798E7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32199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D0D7FC1C-A262-3253-0522-BC7E31CEDD6D}"/>
                    </a:ext>
                  </a:extLst>
                </p:cNvPr>
                <p:cNvSpPr txBox="1"/>
                <p:nvPr/>
              </p:nvSpPr>
              <p:spPr>
                <a:xfrm>
                  <a:off x="7012728" y="6780876"/>
                  <a:ext cx="633507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800" dirty="0" err="1">
                      <a:solidFill>
                        <a:schemeClr val="bg1">
                          <a:lumMod val="75000"/>
                        </a:schemeClr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아크패시브</a:t>
                  </a:r>
                  <a:endParaRPr lang="en-US" altLang="ko-KR" sz="800" dirty="0">
                    <a:solidFill>
                      <a:schemeClr val="bg1">
                        <a:lumMod val="75000"/>
                      </a:schemeClr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7ED9DF74-2B32-67B1-7C93-4563772CD69C}"/>
                  </a:ext>
                </a:extLst>
              </p:cNvPr>
              <p:cNvGrpSpPr/>
              <p:nvPr/>
            </p:nvGrpSpPr>
            <p:grpSpPr>
              <a:xfrm>
                <a:off x="8915086" y="6733948"/>
                <a:ext cx="2194560" cy="262372"/>
                <a:chOff x="8915086" y="6733948"/>
                <a:chExt cx="2194560" cy="262372"/>
              </a:xfrm>
            </p:grpSpPr>
            <p:cxnSp>
              <p:nvCxnSpPr>
                <p:cNvPr id="53" name="직선 연결선 52">
                  <a:extLst>
                    <a:ext uri="{FF2B5EF4-FFF2-40B4-BE49-F238E27FC236}">
                      <a16:creationId xmlns:a16="http://schemas.microsoft.com/office/drawing/2014/main" id="{D3D01E17-CC11-81BF-93BB-D822362100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15086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E285D2B3-54F3-C6A1-B1A9-41C999247590}"/>
                    </a:ext>
                  </a:extLst>
                </p:cNvPr>
                <p:cNvSpPr txBox="1"/>
                <p:nvPr/>
              </p:nvSpPr>
              <p:spPr>
                <a:xfrm>
                  <a:off x="9830265" y="6780876"/>
                  <a:ext cx="364202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solidFill>
                        <a:schemeClr val="bg1">
                          <a:lumMod val="75000"/>
                        </a:schemeClr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스킬</a:t>
                  </a:r>
                  <a:endParaRPr lang="en-US" altLang="ko-KR" sz="800" dirty="0">
                    <a:solidFill>
                      <a:schemeClr val="bg1">
                        <a:lumMod val="75000"/>
                      </a:schemeClr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08EFB01F-C951-450E-2587-B281DB523588}"/>
                </a:ext>
              </a:extLst>
            </p:cNvPr>
            <p:cNvGrpSpPr/>
            <p:nvPr/>
          </p:nvGrpSpPr>
          <p:grpSpPr>
            <a:xfrm>
              <a:off x="978419" y="6706948"/>
              <a:ext cx="10324124" cy="54000"/>
              <a:chOff x="934652" y="6302855"/>
              <a:chExt cx="10324124" cy="54000"/>
            </a:xfrm>
          </p:grpSpPr>
          <p:sp>
            <p:nvSpPr>
              <p:cNvPr id="13" name="다이아몬드 12">
                <a:extLst>
                  <a:ext uri="{FF2B5EF4-FFF2-40B4-BE49-F238E27FC236}">
                    <a16:creationId xmlns:a16="http://schemas.microsoft.com/office/drawing/2014/main" id="{BF5C6B5D-DE57-AE90-1A3A-9D69865128CD}"/>
                  </a:ext>
                </a:extLst>
              </p:cNvPr>
              <p:cNvSpPr/>
              <p:nvPr/>
            </p:nvSpPr>
            <p:spPr>
              <a:xfrm>
                <a:off x="3502183" y="6302855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2" name="다이아몬드 21">
                <a:extLst>
                  <a:ext uri="{FF2B5EF4-FFF2-40B4-BE49-F238E27FC236}">
                    <a16:creationId xmlns:a16="http://schemas.microsoft.com/office/drawing/2014/main" id="{1425A2E5-A400-18F5-882C-74484DE8F9AE}"/>
                  </a:ext>
                </a:extLst>
              </p:cNvPr>
              <p:cNvSpPr/>
              <p:nvPr/>
            </p:nvSpPr>
            <p:spPr>
              <a:xfrm>
                <a:off x="934652" y="6302855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5" name="다이아몬드 24">
                <a:extLst>
                  <a:ext uri="{FF2B5EF4-FFF2-40B4-BE49-F238E27FC236}">
                    <a16:creationId xmlns:a16="http://schemas.microsoft.com/office/drawing/2014/main" id="{B36B3EBF-3D65-D1BA-B4EE-E819410E2F6E}"/>
                  </a:ext>
                </a:extLst>
              </p:cNvPr>
              <p:cNvSpPr/>
              <p:nvPr/>
            </p:nvSpPr>
            <p:spPr>
              <a:xfrm>
                <a:off x="6069714" y="6302855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0" name="다이아몬드 29">
                <a:extLst>
                  <a:ext uri="{FF2B5EF4-FFF2-40B4-BE49-F238E27FC236}">
                    <a16:creationId xmlns:a16="http://schemas.microsoft.com/office/drawing/2014/main" id="{65DC04FB-2D8F-4AA7-9FA4-EEEBD20F00CE}"/>
                  </a:ext>
                </a:extLst>
              </p:cNvPr>
              <p:cNvSpPr/>
              <p:nvPr/>
            </p:nvSpPr>
            <p:spPr>
              <a:xfrm>
                <a:off x="8637245" y="6302855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3" name="다이아몬드 32">
                <a:extLst>
                  <a:ext uri="{FF2B5EF4-FFF2-40B4-BE49-F238E27FC236}">
                    <a16:creationId xmlns:a16="http://schemas.microsoft.com/office/drawing/2014/main" id="{188C9CFE-20E2-16F0-4D77-8EC0A48C0163}"/>
                  </a:ext>
                </a:extLst>
              </p:cNvPr>
              <p:cNvSpPr/>
              <p:nvPr/>
            </p:nvSpPr>
            <p:spPr>
              <a:xfrm>
                <a:off x="11204776" y="6302855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8CDC4F3A-DA79-05E8-E4BC-9583218C7FAA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6F0D360C-9C91-9426-75E2-94A4E1CAD6F3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4740D6AB-8B1F-5BA5-0F8E-15D8A8361285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F3EDE62C-C396-8A86-BDDF-B5DAF36F3AC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9364069D-291C-99F9-BFB1-EDD76DB4068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15CB8FB3-6BB5-B2A9-DE6F-CB5D29BE300E}"/>
              </a:ext>
            </a:extLst>
          </p:cNvPr>
          <p:cNvGrpSpPr/>
          <p:nvPr/>
        </p:nvGrpSpPr>
        <p:grpSpPr>
          <a:xfrm>
            <a:off x="294838" y="852150"/>
            <a:ext cx="2391610" cy="169277"/>
            <a:chOff x="300038" y="457598"/>
            <a:chExt cx="2391610" cy="169277"/>
          </a:xfrm>
        </p:grpSpPr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D0B12742-A49B-E852-587B-B80F300DC062}"/>
                </a:ext>
              </a:extLst>
            </p:cNvPr>
            <p:cNvSpPr txBox="1"/>
            <p:nvPr/>
          </p:nvSpPr>
          <p:spPr>
            <a:xfrm>
              <a:off x="300038" y="457598"/>
              <a:ext cx="203582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v"/>
              </a:pP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</a:t>
              </a:r>
              <a:endPara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D4E6244E-4A1E-34B8-3291-1BC8C47F16F8}"/>
                </a:ext>
              </a:extLst>
            </p:cNvPr>
            <p:cNvSpPr txBox="1"/>
            <p:nvPr/>
          </p:nvSpPr>
          <p:spPr>
            <a:xfrm>
              <a:off x="471488" y="457598"/>
              <a:ext cx="2220160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ko-KR" altLang="en-US" sz="1100" dirty="0">
                  <a:solidFill>
                    <a:srgbClr val="F2784B"/>
                  </a:solidFill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가을의 분위기</a:t>
              </a: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가 은은히 느껴지는 클래스</a:t>
              </a:r>
              <a:endPara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</p:grpSp>
      <p:grpSp>
        <p:nvGrpSpPr>
          <p:cNvPr id="169" name="그룹 168">
            <a:extLst>
              <a:ext uri="{FF2B5EF4-FFF2-40B4-BE49-F238E27FC236}">
                <a16:creationId xmlns:a16="http://schemas.microsoft.com/office/drawing/2014/main" id="{20E6A0CF-90B9-15F8-EDAA-2C34B637489C}"/>
              </a:ext>
            </a:extLst>
          </p:cNvPr>
          <p:cNvGrpSpPr/>
          <p:nvPr/>
        </p:nvGrpSpPr>
        <p:grpSpPr>
          <a:xfrm>
            <a:off x="320302" y="1200070"/>
            <a:ext cx="11551398" cy="2623424"/>
            <a:chOff x="320302" y="924226"/>
            <a:chExt cx="11551398" cy="2623424"/>
          </a:xfrm>
        </p:grpSpPr>
        <p:grpSp>
          <p:nvGrpSpPr>
            <p:cNvPr id="155" name="그룹 154">
              <a:extLst>
                <a:ext uri="{FF2B5EF4-FFF2-40B4-BE49-F238E27FC236}">
                  <a16:creationId xmlns:a16="http://schemas.microsoft.com/office/drawing/2014/main" id="{8C3BD37C-8E54-F023-D37E-C5557AB603E6}"/>
                </a:ext>
              </a:extLst>
            </p:cNvPr>
            <p:cNvGrpSpPr/>
            <p:nvPr/>
          </p:nvGrpSpPr>
          <p:grpSpPr>
            <a:xfrm>
              <a:off x="320302" y="924226"/>
              <a:ext cx="5678672" cy="2623424"/>
              <a:chOff x="373533" y="796051"/>
              <a:chExt cx="5678672" cy="2623424"/>
            </a:xfrm>
          </p:grpSpPr>
          <p:sp>
            <p:nvSpPr>
              <p:cNvPr id="146" name="직사각형 145">
                <a:extLst>
                  <a:ext uri="{FF2B5EF4-FFF2-40B4-BE49-F238E27FC236}">
                    <a16:creationId xmlns:a16="http://schemas.microsoft.com/office/drawing/2014/main" id="{E713C309-0A3B-A0CA-E622-41B782672728}"/>
                  </a:ext>
                </a:extLst>
              </p:cNvPr>
              <p:cNvSpPr/>
              <p:nvPr/>
            </p:nvSpPr>
            <p:spPr>
              <a:xfrm>
                <a:off x="373533" y="796051"/>
                <a:ext cx="5678672" cy="262342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38100">
                  <a:srgbClr val="F2D57E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586125B0-F495-9A7B-841F-B24911E7A32C}"/>
                  </a:ext>
                </a:extLst>
              </p:cNvPr>
              <p:cNvSpPr/>
              <p:nvPr/>
            </p:nvSpPr>
            <p:spPr>
              <a:xfrm>
                <a:off x="1006428" y="2502964"/>
                <a:ext cx="5000883" cy="88193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94" name="그림 93">
                <a:extLst>
                  <a:ext uri="{FF2B5EF4-FFF2-40B4-BE49-F238E27FC236}">
                    <a16:creationId xmlns:a16="http://schemas.microsoft.com/office/drawing/2014/main" id="{291DB646-7ADC-7F3B-9370-5D214DC12E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64970" y="2652114"/>
                <a:ext cx="585217" cy="585217"/>
              </a:xfrm>
              <a:prstGeom prst="rect">
                <a:avLst/>
              </a:prstGeom>
            </p:spPr>
          </p:pic>
          <p:pic>
            <p:nvPicPr>
              <p:cNvPr id="96" name="그림 95" descr="예술이(가) 표시된 사진&#10;&#10;자동 생성된 설명">
                <a:extLst>
                  <a:ext uri="{FF2B5EF4-FFF2-40B4-BE49-F238E27FC236}">
                    <a16:creationId xmlns:a16="http://schemas.microsoft.com/office/drawing/2014/main" id="{85D9D4E2-731F-F1F1-C3E6-5FF9E837EC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13797" y="2652114"/>
                <a:ext cx="585217" cy="585217"/>
              </a:xfrm>
              <a:prstGeom prst="rect">
                <a:avLst/>
              </a:prstGeom>
            </p:spPr>
          </p:pic>
          <p:pic>
            <p:nvPicPr>
              <p:cNvPr id="98" name="그림 97" descr="양초, 예술이(가) 표시된 사진&#10;&#10;자동 생성된 설명">
                <a:extLst>
                  <a:ext uri="{FF2B5EF4-FFF2-40B4-BE49-F238E27FC236}">
                    <a16:creationId xmlns:a16="http://schemas.microsoft.com/office/drawing/2014/main" id="{A0A9AC64-A55E-8AAB-4105-D9F590A9A0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88592" y="2650531"/>
                <a:ext cx="586800" cy="586800"/>
              </a:xfrm>
              <a:prstGeom prst="rect">
                <a:avLst/>
              </a:prstGeom>
            </p:spPr>
          </p:pic>
          <p:pic>
            <p:nvPicPr>
              <p:cNvPr id="6" name="그림 5" descr="의류, 만화 영화, 가상의 캐릭터, 코스튬이(가) 표시된 사진&#10;&#10;자동 생성된 설명">
                <a:extLst>
                  <a:ext uri="{FF2B5EF4-FFF2-40B4-BE49-F238E27FC236}">
                    <a16:creationId xmlns:a16="http://schemas.microsoft.com/office/drawing/2014/main" id="{895B6E7B-DF38-2A2C-4135-169084D7F5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266" r="6576"/>
              <a:stretch/>
            </p:blipFill>
            <p:spPr>
              <a:xfrm>
                <a:off x="418427" y="1222839"/>
                <a:ext cx="1587591" cy="2173827"/>
              </a:xfrm>
              <a:prstGeom prst="rect">
                <a:avLst/>
              </a:prstGeom>
            </p:spPr>
          </p:pic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B6C1BF6-2EAD-1248-0A90-EFA96387BB35}"/>
                  </a:ext>
                </a:extLst>
              </p:cNvPr>
              <p:cNvSpPr txBox="1"/>
              <p:nvPr/>
            </p:nvSpPr>
            <p:spPr>
              <a:xfrm>
                <a:off x="2815612" y="876011"/>
                <a:ext cx="798617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100" dirty="0">
                    <a:latin typeface="페이퍼로지 6 SemiBold" pitchFamily="2" charset="-127"/>
                    <a:ea typeface="페이퍼로지 6 SemiBold" pitchFamily="2" charset="-127"/>
                    <a:cs typeface="Pretendard Variable Medium" panose="02000003000000020004" pitchFamily="2" charset="-127"/>
                  </a:rPr>
                  <a:t>&lt; </a:t>
                </a:r>
                <a:r>
                  <a:rPr lang="ko-KR" altLang="en-US" sz="1100" dirty="0">
                    <a:latin typeface="페이퍼로지 6 SemiBold" pitchFamily="2" charset="-127"/>
                    <a:ea typeface="페이퍼로지 6 SemiBold" pitchFamily="2" charset="-127"/>
                    <a:cs typeface="Pretendard Variable Medium" panose="02000003000000020004" pitchFamily="2" charset="-127"/>
                  </a:rPr>
                  <a:t>도화가 </a:t>
                </a:r>
                <a:r>
                  <a:rPr lang="en-US" altLang="ko-KR" sz="1100" dirty="0">
                    <a:latin typeface="페이퍼로지 6 SemiBold" pitchFamily="2" charset="-127"/>
                    <a:ea typeface="페이퍼로지 6 SemiBold" pitchFamily="2" charset="-127"/>
                    <a:cs typeface="Pretendard Variable Medium" panose="02000003000000020004" pitchFamily="2" charset="-127"/>
                  </a:rPr>
                  <a:t>&gt;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BF8E3148-DD31-71C3-AC06-05C1DB2E7646}"/>
                  </a:ext>
                </a:extLst>
              </p:cNvPr>
              <p:cNvSpPr txBox="1"/>
              <p:nvPr/>
            </p:nvSpPr>
            <p:spPr>
              <a:xfrm>
                <a:off x="3186673" y="1520625"/>
                <a:ext cx="803425" cy="246221"/>
              </a:xfrm>
              <a:prstGeom prst="rect">
                <a:avLst/>
              </a:prstGeom>
              <a:solidFill>
                <a:srgbClr val="F2D57E"/>
              </a:solidFill>
              <a:ln>
                <a:solidFill>
                  <a:srgbClr val="F2D57E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봄의 분위기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  <p:cxnSp>
            <p:nvCxnSpPr>
              <p:cNvPr id="48" name="연결선: 꺾임 47">
                <a:extLst>
                  <a:ext uri="{FF2B5EF4-FFF2-40B4-BE49-F238E27FC236}">
                    <a16:creationId xmlns:a16="http://schemas.microsoft.com/office/drawing/2014/main" id="{DB5C800E-78B8-9C06-0AFE-784A367958E7}"/>
                  </a:ext>
                </a:extLst>
              </p:cNvPr>
              <p:cNvCxnSpPr>
                <a:cxnSpLocks/>
                <a:stCxn id="39" idx="1"/>
                <a:endCxn id="94" idx="0"/>
              </p:cNvCxnSpPr>
              <p:nvPr/>
            </p:nvCxnSpPr>
            <p:spPr>
              <a:xfrm rot="10800000" flipV="1">
                <a:off x="2657579" y="1643736"/>
                <a:ext cx="529094" cy="1008378"/>
              </a:xfrm>
              <a:prstGeom prst="bentConnector2">
                <a:avLst/>
              </a:prstGeom>
              <a:ln w="6350">
                <a:solidFill>
                  <a:srgbClr val="F2D57E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연결선: 꺾임 41">
                <a:extLst>
                  <a:ext uri="{FF2B5EF4-FFF2-40B4-BE49-F238E27FC236}">
                    <a16:creationId xmlns:a16="http://schemas.microsoft.com/office/drawing/2014/main" id="{01610779-D22C-7E42-0CA0-5372587441D7}"/>
                  </a:ext>
                </a:extLst>
              </p:cNvPr>
              <p:cNvCxnSpPr>
                <a:cxnSpLocks/>
                <a:stCxn id="98" idx="0"/>
                <a:endCxn id="96" idx="0"/>
              </p:cNvCxnSpPr>
              <p:nvPr/>
            </p:nvCxnSpPr>
            <p:spPr>
              <a:xfrm rot="16200000" flipH="1">
                <a:off x="4493407" y="2039115"/>
                <a:ext cx="1583" cy="1224414"/>
              </a:xfrm>
              <a:prstGeom prst="bentConnector3">
                <a:avLst>
                  <a:gd name="adj1" fmla="val -14440935"/>
                </a:avLst>
              </a:prstGeom>
              <a:ln w="6350">
                <a:solidFill>
                  <a:srgbClr val="F2D57E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연결선: 꺾임 46">
                <a:extLst>
                  <a:ext uri="{FF2B5EF4-FFF2-40B4-BE49-F238E27FC236}">
                    <a16:creationId xmlns:a16="http://schemas.microsoft.com/office/drawing/2014/main" id="{4F99B158-92D8-0C79-CD42-E199F757C5C6}"/>
                  </a:ext>
                </a:extLst>
              </p:cNvPr>
              <p:cNvCxnSpPr>
                <a:cxnSpLocks/>
                <a:stCxn id="39" idx="3"/>
                <a:endCxn id="64" idx="0"/>
              </p:cNvCxnSpPr>
              <p:nvPr/>
            </p:nvCxnSpPr>
            <p:spPr>
              <a:xfrm>
                <a:off x="3990098" y="1643736"/>
                <a:ext cx="504101" cy="777887"/>
              </a:xfrm>
              <a:prstGeom prst="bentConnector2">
                <a:avLst/>
              </a:prstGeom>
              <a:ln w="6350">
                <a:solidFill>
                  <a:srgbClr val="F2D57E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4" name="직사각형 63">
                <a:extLst>
                  <a:ext uri="{FF2B5EF4-FFF2-40B4-BE49-F238E27FC236}">
                    <a16:creationId xmlns:a16="http://schemas.microsoft.com/office/drawing/2014/main" id="{34A2996C-36B8-B1AE-BD8F-5960902C2942}"/>
                  </a:ext>
                </a:extLst>
              </p:cNvPr>
              <p:cNvSpPr/>
              <p:nvPr/>
            </p:nvSpPr>
            <p:spPr>
              <a:xfrm>
                <a:off x="4445877" y="2421623"/>
                <a:ext cx="96644" cy="9664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FD8A596A-1056-6606-5B79-969BA43878DE}"/>
                  </a:ext>
                </a:extLst>
              </p:cNvPr>
              <p:cNvSpPr txBox="1"/>
              <p:nvPr/>
            </p:nvSpPr>
            <p:spPr>
              <a:xfrm>
                <a:off x="3900697" y="1990280"/>
                <a:ext cx="1252266" cy="24622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dirty="0">
                    <a:solidFill>
                      <a:sysClr val="windowText" lastClr="000000"/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꽃이 피어나는 이펙트</a:t>
                </a:r>
                <a:endParaRPr lang="en-US" altLang="ko-KR" sz="1000" dirty="0">
                  <a:solidFill>
                    <a:sysClr val="windowText" lastClr="000000"/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EDC40BBA-374A-22CA-9EE5-2C9D80194F94}"/>
                  </a:ext>
                </a:extLst>
              </p:cNvPr>
              <p:cNvSpPr/>
              <p:nvPr/>
            </p:nvSpPr>
            <p:spPr>
              <a:xfrm>
                <a:off x="2116422" y="1990280"/>
                <a:ext cx="1087377" cy="36932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CDE84C9B-5FBD-2CC6-CCDE-243238D36DFF}"/>
                  </a:ext>
                </a:extLst>
              </p:cNvPr>
              <p:cNvSpPr txBox="1"/>
              <p:nvPr/>
            </p:nvSpPr>
            <p:spPr>
              <a:xfrm>
                <a:off x="1968144" y="1990280"/>
                <a:ext cx="1385316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[</a:t>
                </a:r>
                <a:r>
                  <a:rPr lang="ko-KR" altLang="en-US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깨달음 노드</a:t>
                </a:r>
                <a:r>
                  <a:rPr lang="en-US" altLang="ko-KR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(</a:t>
                </a:r>
                <a:r>
                  <a:rPr lang="ko-KR" altLang="en-US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직업각인</a:t>
                </a:r>
                <a:r>
                  <a:rPr lang="en-US" altLang="ko-KR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)]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algn="ctr"/>
                <a:r>
                  <a:rPr lang="ko-KR" altLang="en-US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만개</a:t>
                </a:r>
                <a:endParaRPr lang="en-US" altLang="ko-KR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</p:grpSp>
        <p:grpSp>
          <p:nvGrpSpPr>
            <p:cNvPr id="154" name="그룹 153">
              <a:extLst>
                <a:ext uri="{FF2B5EF4-FFF2-40B4-BE49-F238E27FC236}">
                  <a16:creationId xmlns:a16="http://schemas.microsoft.com/office/drawing/2014/main" id="{063CA945-D2CF-DE0A-8A80-55B494E55B47}"/>
                </a:ext>
              </a:extLst>
            </p:cNvPr>
            <p:cNvGrpSpPr/>
            <p:nvPr/>
          </p:nvGrpSpPr>
          <p:grpSpPr>
            <a:xfrm>
              <a:off x="6193028" y="924226"/>
              <a:ext cx="5678672" cy="2623424"/>
              <a:chOff x="6133870" y="796051"/>
              <a:chExt cx="5678672" cy="2623424"/>
            </a:xfrm>
          </p:grpSpPr>
          <p:sp>
            <p:nvSpPr>
              <p:cNvPr id="153" name="직사각형 152">
                <a:extLst>
                  <a:ext uri="{FF2B5EF4-FFF2-40B4-BE49-F238E27FC236}">
                    <a16:creationId xmlns:a16="http://schemas.microsoft.com/office/drawing/2014/main" id="{85DFDA8D-CBFA-95C5-3703-79A9C1E74768}"/>
                  </a:ext>
                </a:extLst>
              </p:cNvPr>
              <p:cNvSpPr/>
              <p:nvPr/>
            </p:nvSpPr>
            <p:spPr>
              <a:xfrm>
                <a:off x="6133870" y="796051"/>
                <a:ext cx="5678672" cy="262342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38100">
                  <a:srgbClr val="F2D57E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2" name="직사각형 151">
                <a:extLst>
                  <a:ext uri="{FF2B5EF4-FFF2-40B4-BE49-F238E27FC236}">
                    <a16:creationId xmlns:a16="http://schemas.microsoft.com/office/drawing/2014/main" id="{652AEC38-FE75-0D32-C369-496C63C084B8}"/>
                  </a:ext>
                </a:extLst>
              </p:cNvPr>
              <p:cNvSpPr/>
              <p:nvPr/>
            </p:nvSpPr>
            <p:spPr>
              <a:xfrm>
                <a:off x="6934200" y="2502964"/>
                <a:ext cx="4839373" cy="88193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3264CA5-612A-77D7-E836-CE5D103106C4}"/>
                  </a:ext>
                </a:extLst>
              </p:cNvPr>
              <p:cNvSpPr txBox="1"/>
              <p:nvPr/>
            </p:nvSpPr>
            <p:spPr>
              <a:xfrm>
                <a:off x="8512183" y="859203"/>
                <a:ext cx="922047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100" dirty="0">
                    <a:latin typeface="페이퍼로지 6 SemiBold" pitchFamily="2" charset="-127"/>
                    <a:ea typeface="페이퍼로지 6 SemiBold" pitchFamily="2" charset="-127"/>
                    <a:cs typeface="Pretendard Variable Medium" panose="02000003000000020004" pitchFamily="2" charset="-127"/>
                  </a:rPr>
                  <a:t>&lt; </a:t>
                </a:r>
                <a:r>
                  <a:rPr lang="ko-KR" altLang="en-US" sz="1100" dirty="0">
                    <a:latin typeface="페이퍼로지 6 SemiBold" pitchFamily="2" charset="-127"/>
                    <a:ea typeface="페이퍼로지 6 SemiBold" pitchFamily="2" charset="-127"/>
                    <a:cs typeface="Pretendard Variable Medium" panose="02000003000000020004" pitchFamily="2" charset="-127"/>
                  </a:rPr>
                  <a:t>기상술사 </a:t>
                </a:r>
                <a:r>
                  <a:rPr lang="en-US" altLang="ko-KR" sz="1100" dirty="0">
                    <a:latin typeface="페이퍼로지 6 SemiBold" pitchFamily="2" charset="-127"/>
                    <a:ea typeface="페이퍼로지 6 SemiBold" pitchFamily="2" charset="-127"/>
                    <a:cs typeface="Pretendard Variable Medium" panose="02000003000000020004" pitchFamily="2" charset="-127"/>
                  </a:rPr>
                  <a:t>&gt;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  <p:pic>
            <p:nvPicPr>
              <p:cNvPr id="20" name="그림 19" descr="만화 영화, 댄스이(가) 표시된 사진&#10;&#10;자동 생성된 설명">
                <a:extLst>
                  <a:ext uri="{FF2B5EF4-FFF2-40B4-BE49-F238E27FC236}">
                    <a16:creationId xmlns:a16="http://schemas.microsoft.com/office/drawing/2014/main" id="{9EA72AA0-B056-E1B9-EEA9-2898FB1C99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sharpenSoften amount="25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442" t="2273" r="39226" b="5838"/>
              <a:stretch/>
            </p:blipFill>
            <p:spPr>
              <a:xfrm>
                <a:off x="6203330" y="944123"/>
                <a:ext cx="1470355" cy="2423968"/>
              </a:xfrm>
              <a:prstGeom prst="rect">
                <a:avLst/>
              </a:prstGeom>
            </p:spPr>
          </p:pic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8E2E9455-B920-A9C4-AE54-B8EA30272E94}"/>
                  </a:ext>
                </a:extLst>
              </p:cNvPr>
              <p:cNvSpPr txBox="1"/>
              <p:nvPr/>
            </p:nvSpPr>
            <p:spPr>
              <a:xfrm>
                <a:off x="9299723" y="1503817"/>
                <a:ext cx="886781" cy="246221"/>
              </a:xfrm>
              <a:prstGeom prst="rect">
                <a:avLst/>
              </a:prstGeom>
              <a:solidFill>
                <a:srgbClr val="F2D57E"/>
              </a:solidFill>
              <a:ln>
                <a:solidFill>
                  <a:srgbClr val="F2D57E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여름의 분위기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  <p:pic>
            <p:nvPicPr>
              <p:cNvPr id="79" name="그림 78" descr="스크린샷, 댄스, 예술이(가) 표시된 사진&#10;&#10;자동 생성된 설명">
                <a:extLst>
                  <a:ext uri="{FF2B5EF4-FFF2-40B4-BE49-F238E27FC236}">
                    <a16:creationId xmlns:a16="http://schemas.microsoft.com/office/drawing/2014/main" id="{EE5F0E8F-CA57-7323-05B8-B3B0885D37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88598" y="2650531"/>
                <a:ext cx="586800" cy="586800"/>
              </a:xfrm>
              <a:prstGeom prst="rect">
                <a:avLst/>
              </a:prstGeom>
            </p:spPr>
          </p:pic>
          <p:pic>
            <p:nvPicPr>
              <p:cNvPr id="83" name="그림 82" descr="스크린샷, 일렉트릭 블루, 다채로움이(가) 표시된 사진&#10;&#10;자동 생성된 설명">
                <a:extLst>
                  <a:ext uri="{FF2B5EF4-FFF2-40B4-BE49-F238E27FC236}">
                    <a16:creationId xmlns:a16="http://schemas.microsoft.com/office/drawing/2014/main" id="{B106349B-3394-355B-AC6B-60F778E80F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03046" y="2650531"/>
                <a:ext cx="586800" cy="586800"/>
              </a:xfrm>
              <a:prstGeom prst="rect">
                <a:avLst/>
              </a:prstGeom>
            </p:spPr>
          </p:pic>
          <p:pic>
            <p:nvPicPr>
              <p:cNvPr id="85" name="그림 84" descr="예술, 스크린샷이(가) 표시된 사진&#10;&#10;자동 생성된 설명">
                <a:extLst>
                  <a:ext uri="{FF2B5EF4-FFF2-40B4-BE49-F238E27FC236}">
                    <a16:creationId xmlns:a16="http://schemas.microsoft.com/office/drawing/2014/main" id="{4B21119B-A152-ABEE-6B22-FA809DAEA3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081374" y="2650531"/>
                <a:ext cx="586800" cy="586800"/>
              </a:xfrm>
              <a:prstGeom prst="rect">
                <a:avLst/>
              </a:prstGeom>
            </p:spPr>
          </p:pic>
          <p:pic>
            <p:nvPicPr>
              <p:cNvPr id="87" name="그림 86" descr="예술, 페인팅, 사진 액자이(가) 표시된 사진&#10;&#10;자동 생성된 설명">
                <a:extLst>
                  <a:ext uri="{FF2B5EF4-FFF2-40B4-BE49-F238E27FC236}">
                    <a16:creationId xmlns:a16="http://schemas.microsoft.com/office/drawing/2014/main" id="{DD691986-57CF-5608-6089-52FB0E5707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974150" y="2650531"/>
                <a:ext cx="586800" cy="586800"/>
              </a:xfrm>
              <a:prstGeom prst="rect">
                <a:avLst/>
              </a:prstGeom>
            </p:spPr>
          </p:pic>
          <p:pic>
            <p:nvPicPr>
              <p:cNvPr id="102" name="그림 101" descr="나비, 사람, 빛이(가) 표시된 사진&#10;&#10;자동 생성된 설명">
                <a:extLst>
                  <a:ext uri="{FF2B5EF4-FFF2-40B4-BE49-F238E27FC236}">
                    <a16:creationId xmlns:a16="http://schemas.microsoft.com/office/drawing/2014/main" id="{394663EA-27BA-5862-08BE-3CBB9C6244C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295822" y="2650531"/>
                <a:ext cx="586800" cy="586800"/>
              </a:xfrm>
              <a:prstGeom prst="rect">
                <a:avLst/>
              </a:prstGeom>
            </p:spPr>
          </p:pic>
          <p:cxnSp>
            <p:nvCxnSpPr>
              <p:cNvPr id="103" name="연결선: 꺾임 102">
                <a:extLst>
                  <a:ext uri="{FF2B5EF4-FFF2-40B4-BE49-F238E27FC236}">
                    <a16:creationId xmlns:a16="http://schemas.microsoft.com/office/drawing/2014/main" id="{AFE17765-33BE-83B3-A236-79E3A6667229}"/>
                  </a:ext>
                </a:extLst>
              </p:cNvPr>
              <p:cNvCxnSpPr>
                <a:cxnSpLocks/>
                <a:stCxn id="83" idx="0"/>
                <a:endCxn id="79" idx="0"/>
              </p:cNvCxnSpPr>
              <p:nvPr/>
            </p:nvCxnSpPr>
            <p:spPr>
              <a:xfrm rot="5400000" flipH="1" flipV="1">
                <a:off x="8589222" y="1757755"/>
                <a:ext cx="12700" cy="1785552"/>
              </a:xfrm>
              <a:prstGeom prst="bentConnector3">
                <a:avLst>
                  <a:gd name="adj1" fmla="val 1800000"/>
                </a:avLst>
              </a:prstGeom>
              <a:ln w="6350">
                <a:solidFill>
                  <a:srgbClr val="F2D57E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연결선: 꺾임 108">
                <a:extLst>
                  <a:ext uri="{FF2B5EF4-FFF2-40B4-BE49-F238E27FC236}">
                    <a16:creationId xmlns:a16="http://schemas.microsoft.com/office/drawing/2014/main" id="{1B4622C8-52EC-C35A-6101-052BDDB6755A}"/>
                  </a:ext>
                </a:extLst>
              </p:cNvPr>
              <p:cNvCxnSpPr>
                <a:cxnSpLocks/>
                <a:stCxn id="85" idx="0"/>
                <a:endCxn id="87" idx="0"/>
              </p:cNvCxnSpPr>
              <p:nvPr/>
            </p:nvCxnSpPr>
            <p:spPr>
              <a:xfrm rot="5400000" flipH="1" flipV="1">
                <a:off x="10821162" y="2204143"/>
                <a:ext cx="12700" cy="892776"/>
              </a:xfrm>
              <a:prstGeom prst="bentConnector3">
                <a:avLst>
                  <a:gd name="adj1" fmla="val 1800000"/>
                </a:avLst>
              </a:prstGeom>
              <a:ln w="6350">
                <a:solidFill>
                  <a:srgbClr val="F2D57E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연결선: 꺾임 111">
                <a:extLst>
                  <a:ext uri="{FF2B5EF4-FFF2-40B4-BE49-F238E27FC236}">
                    <a16:creationId xmlns:a16="http://schemas.microsoft.com/office/drawing/2014/main" id="{1D8D3C7A-D8CB-83A1-D6C5-4D9E608F6231}"/>
                  </a:ext>
                </a:extLst>
              </p:cNvPr>
              <p:cNvCxnSpPr>
                <a:cxnSpLocks/>
                <a:stCxn id="102" idx="0"/>
                <a:endCxn id="76" idx="1"/>
              </p:cNvCxnSpPr>
              <p:nvPr/>
            </p:nvCxnSpPr>
            <p:spPr>
              <a:xfrm rot="5400000" flipH="1" flipV="1">
                <a:off x="8432671" y="1783480"/>
                <a:ext cx="1023603" cy="710501"/>
              </a:xfrm>
              <a:prstGeom prst="bentConnector2">
                <a:avLst/>
              </a:prstGeom>
              <a:ln w="6350">
                <a:solidFill>
                  <a:srgbClr val="F2D57E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4" name="직사각형 113">
                <a:extLst>
                  <a:ext uri="{FF2B5EF4-FFF2-40B4-BE49-F238E27FC236}">
                    <a16:creationId xmlns:a16="http://schemas.microsoft.com/office/drawing/2014/main" id="{CCB3EB74-BBD9-7E8A-48F1-9E5BE167F46E}"/>
                  </a:ext>
                </a:extLst>
              </p:cNvPr>
              <p:cNvSpPr/>
              <p:nvPr/>
            </p:nvSpPr>
            <p:spPr>
              <a:xfrm>
                <a:off x="8654404" y="2372034"/>
                <a:ext cx="96644" cy="9664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4" name="직사각형 123">
                <a:extLst>
                  <a:ext uri="{FF2B5EF4-FFF2-40B4-BE49-F238E27FC236}">
                    <a16:creationId xmlns:a16="http://schemas.microsoft.com/office/drawing/2014/main" id="{10CE4FD9-9258-BEDA-641A-5713B3098E33}"/>
                  </a:ext>
                </a:extLst>
              </p:cNvPr>
              <p:cNvSpPr/>
              <p:nvPr/>
            </p:nvSpPr>
            <p:spPr>
              <a:xfrm>
                <a:off x="10767727" y="2411403"/>
                <a:ext cx="96644" cy="9664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31" name="연결선: 꺾임 130">
                <a:extLst>
                  <a:ext uri="{FF2B5EF4-FFF2-40B4-BE49-F238E27FC236}">
                    <a16:creationId xmlns:a16="http://schemas.microsoft.com/office/drawing/2014/main" id="{BFD4FE2F-A450-C0B4-FB08-89FAB2C594F3}"/>
                  </a:ext>
                </a:extLst>
              </p:cNvPr>
              <p:cNvCxnSpPr>
                <a:cxnSpLocks/>
                <a:stCxn id="124" idx="0"/>
                <a:endCxn id="76" idx="3"/>
              </p:cNvCxnSpPr>
              <p:nvPr/>
            </p:nvCxnSpPr>
            <p:spPr>
              <a:xfrm rot="16200000" flipV="1">
                <a:off x="10109040" y="1704393"/>
                <a:ext cx="784475" cy="629545"/>
              </a:xfrm>
              <a:prstGeom prst="bentConnector2">
                <a:avLst/>
              </a:prstGeom>
              <a:ln w="6350">
                <a:solidFill>
                  <a:srgbClr val="F2D57E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4A60C53E-AA73-9D3E-8F87-56BF33E2A1FC}"/>
                  </a:ext>
                </a:extLst>
              </p:cNvPr>
              <p:cNvSpPr txBox="1"/>
              <p:nvPr/>
            </p:nvSpPr>
            <p:spPr>
              <a:xfrm>
                <a:off x="7709813" y="1973472"/>
                <a:ext cx="1758815" cy="24622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000" dirty="0">
                    <a:solidFill>
                      <a:sysClr val="windowText" lastClr="000000"/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여름의 날씨와 관련 있는 스킬들</a:t>
                </a:r>
                <a:endParaRPr lang="en-US" altLang="ko-KR" sz="1000" dirty="0">
                  <a:solidFill>
                    <a:sysClr val="windowText" lastClr="000000"/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F8FCC589-B964-3A45-A4AF-68FA37B604AA}"/>
                  </a:ext>
                </a:extLst>
              </p:cNvPr>
              <p:cNvSpPr txBox="1"/>
              <p:nvPr/>
            </p:nvSpPr>
            <p:spPr>
              <a:xfrm>
                <a:off x="10384121" y="1973472"/>
                <a:ext cx="886781" cy="24622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000" dirty="0">
                    <a:solidFill>
                      <a:sysClr val="windowText" lastClr="000000"/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시원한 이펙트</a:t>
                </a:r>
                <a:endParaRPr lang="en-US" altLang="ko-KR" sz="1000" dirty="0">
                  <a:solidFill>
                    <a:sysClr val="windowText" lastClr="000000"/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</p:grp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5356FA70-148A-2217-70CF-CD3CF9178353}"/>
              </a:ext>
            </a:extLst>
          </p:cNvPr>
          <p:cNvGrpSpPr/>
          <p:nvPr/>
        </p:nvGrpSpPr>
        <p:grpSpPr>
          <a:xfrm>
            <a:off x="2011028" y="4470541"/>
            <a:ext cx="8169944" cy="1684670"/>
            <a:chOff x="2126556" y="4329609"/>
            <a:chExt cx="8169944" cy="1684670"/>
          </a:xfrm>
        </p:grpSpPr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FC2A7134-533A-4901-C936-7D69B201E999}"/>
                </a:ext>
              </a:extLst>
            </p:cNvPr>
            <p:cNvSpPr txBox="1"/>
            <p:nvPr/>
          </p:nvSpPr>
          <p:spPr>
            <a:xfrm>
              <a:off x="3648968" y="5568003"/>
              <a:ext cx="5125121" cy="4462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dirty="0">
                  <a:solidFill>
                    <a:schemeClr val="bg1">
                      <a:lumMod val="50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* </a:t>
              </a:r>
              <a:r>
                <a:rPr lang="ko-KR" altLang="en-US" sz="900" dirty="0">
                  <a:solidFill>
                    <a:schemeClr val="bg1">
                      <a:lumMod val="50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이후</a:t>
              </a:r>
              <a:r>
                <a:rPr lang="en-US" altLang="ko-KR" sz="900" dirty="0">
                  <a:solidFill>
                    <a:schemeClr val="bg1">
                      <a:lumMod val="50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</a:t>
              </a:r>
              <a:r>
                <a:rPr lang="ko-KR" altLang="en-US" sz="900" dirty="0">
                  <a:solidFill>
                    <a:schemeClr val="bg1">
                      <a:lumMod val="50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추가될 스페셜리스트의 </a:t>
              </a:r>
              <a:r>
                <a:rPr lang="ko-KR" altLang="en-US" sz="9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또 다른 신규 클래스</a:t>
              </a:r>
              <a:r>
                <a:rPr lang="ko-KR" altLang="en-US" sz="900" dirty="0">
                  <a:solidFill>
                    <a:schemeClr val="bg1">
                      <a:lumMod val="50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를 </a:t>
              </a:r>
              <a:r>
                <a:rPr lang="en-US" altLang="ko-KR" sz="9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‘</a:t>
              </a:r>
              <a:r>
                <a:rPr lang="ko-KR" altLang="en-US" sz="9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겨울</a:t>
              </a:r>
              <a:r>
                <a:rPr lang="en-US" altLang="ko-KR" sz="9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’</a:t>
              </a:r>
              <a:r>
                <a:rPr lang="ko-KR" altLang="en-US" sz="900" dirty="0">
                  <a:solidFill>
                    <a:schemeClr val="bg1">
                      <a:lumMod val="50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의 분위기가 느껴지는 클래스로 기획할 수 있습니다</a:t>
              </a:r>
              <a:r>
                <a:rPr lang="en-US" altLang="ko-KR" sz="900" dirty="0">
                  <a:solidFill>
                    <a:schemeClr val="bg1">
                      <a:lumMod val="50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</a:p>
            <a:p>
              <a:endParaRPr lang="en-US" altLang="ko-KR" sz="500" dirty="0">
                <a:solidFill>
                  <a:schemeClr val="bg1">
                    <a:lumMod val="50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r>
                <a:rPr lang="en-US" altLang="ko-KR" sz="900" dirty="0">
                  <a:solidFill>
                    <a:schemeClr val="bg1">
                      <a:lumMod val="50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* </a:t>
              </a:r>
              <a:r>
                <a:rPr lang="en-US" altLang="ko-KR" sz="9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4</a:t>
              </a:r>
              <a:r>
                <a:rPr lang="ko-KR" altLang="en-US" sz="9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계절</a:t>
              </a:r>
              <a:r>
                <a:rPr lang="ko-KR" altLang="en-US" sz="900" dirty="0">
                  <a:solidFill>
                    <a:schemeClr val="bg1">
                      <a:lumMod val="50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을 컨셉으로 활용하면 스페셜리스트의 </a:t>
              </a:r>
              <a:r>
                <a:rPr lang="ko-KR" altLang="en-US" sz="9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자연과 소통</a:t>
              </a:r>
              <a:r>
                <a:rPr lang="ko-KR" altLang="en-US" sz="900" dirty="0">
                  <a:solidFill>
                    <a:schemeClr val="bg1">
                      <a:lumMod val="50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하는 </a:t>
              </a:r>
              <a:r>
                <a:rPr lang="ko-KR" altLang="en-US" sz="9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독특한 컨셉</a:t>
              </a:r>
              <a:r>
                <a:rPr lang="ko-KR" altLang="en-US" sz="900" dirty="0">
                  <a:solidFill>
                    <a:schemeClr val="bg1">
                      <a:lumMod val="50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을 더욱 </a:t>
              </a:r>
              <a:r>
                <a:rPr lang="ko-KR" altLang="en-US" sz="9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강조</a:t>
              </a:r>
              <a:r>
                <a:rPr lang="ko-KR" altLang="en-US" sz="900" dirty="0">
                  <a:solidFill>
                    <a:schemeClr val="bg1">
                      <a:lumMod val="50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할 수 있습니다</a:t>
              </a:r>
              <a:r>
                <a:rPr lang="en-US" altLang="ko-KR" sz="900" dirty="0">
                  <a:solidFill>
                    <a:schemeClr val="bg1">
                      <a:lumMod val="50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</a:p>
          </p:txBody>
        </p: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73225727-ABF3-8DF3-8586-55E78B7D570F}"/>
                </a:ext>
              </a:extLst>
            </p:cNvPr>
            <p:cNvGrpSpPr/>
            <p:nvPr/>
          </p:nvGrpSpPr>
          <p:grpSpPr>
            <a:xfrm>
              <a:off x="2126556" y="4329609"/>
              <a:ext cx="8169944" cy="1157750"/>
              <a:chOff x="2126556" y="4329609"/>
              <a:chExt cx="8169944" cy="1157750"/>
            </a:xfrm>
          </p:grpSpPr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538FADEB-9A5B-4634-073A-7E11369F79F2}"/>
                  </a:ext>
                </a:extLst>
              </p:cNvPr>
              <p:cNvSpPr/>
              <p:nvPr/>
            </p:nvSpPr>
            <p:spPr>
              <a:xfrm>
                <a:off x="2126556" y="4329609"/>
                <a:ext cx="8169944" cy="115775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C1B1B"/>
                </a:solidFill>
                <a:prstDash val="solid"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133ACC2-0D8D-84DF-6D22-3D20A5CA4FBB}"/>
                  </a:ext>
                </a:extLst>
              </p:cNvPr>
              <p:cNvSpPr txBox="1"/>
              <p:nvPr/>
            </p:nvSpPr>
            <p:spPr>
              <a:xfrm>
                <a:off x="2789758" y="4585319"/>
                <a:ext cx="6843541" cy="646331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스페셜리스트는 자연과 소통하는 컨셉의 클래스입니다</a:t>
                </a:r>
                <a:r>
                  <a:rPr lang="en-US" altLang="ko-KR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 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</a:t>
                </a:r>
                <a:r>
                  <a:rPr lang="en-US" altLang="ko-KR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‘</a:t>
                </a:r>
                <a:r>
                  <a:rPr lang="ko-KR" altLang="en-US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도화가</a:t>
                </a:r>
                <a:r>
                  <a:rPr lang="en-US" altLang="ko-KR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’</a:t>
                </a:r>
                <a:r>
                  <a:rPr lang="ko-KR" altLang="en-US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는</a:t>
                </a:r>
                <a:r>
                  <a:rPr lang="en-US" altLang="ko-KR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</a:t>
                </a:r>
                <a:r>
                  <a:rPr lang="ko-KR" altLang="en-US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봄을</a:t>
                </a:r>
                <a:r>
                  <a:rPr lang="en-US" altLang="ko-KR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, ‘</a:t>
                </a:r>
                <a:r>
                  <a:rPr lang="ko-KR" altLang="en-US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기상술사</a:t>
                </a:r>
                <a:r>
                  <a:rPr lang="en-US" altLang="ko-KR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’</a:t>
                </a:r>
                <a:r>
                  <a:rPr lang="ko-KR" altLang="en-US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는 여름을 떠올리게 하는 분위기를 가지고 있습니다</a:t>
                </a:r>
                <a:r>
                  <a:rPr lang="en-US" altLang="ko-KR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  <a:p>
                <a:pPr algn="ctr"/>
                <a:endParaRPr lang="en-US" altLang="ko-KR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algn="ctr"/>
                <a:r>
                  <a:rPr lang="ko-KR" altLang="en-US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따라서</a:t>
                </a:r>
                <a:r>
                  <a:rPr lang="en-US" altLang="ko-KR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, </a:t>
                </a:r>
                <a:r>
                  <a:rPr lang="ko-KR" altLang="en-US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스페셜리스트의</a:t>
                </a:r>
                <a:r>
                  <a:rPr lang="ko-KR" altLang="en-US" sz="1200" dirty="0">
                    <a:solidFill>
                      <a:srgbClr val="F2784B"/>
                    </a:solidFill>
                    <a:effectLst/>
                    <a:latin typeface="페이퍼로지 6 SemiBold" pitchFamily="2" charset="-127"/>
                    <a:ea typeface="페이퍼로지 6 SemiBold" pitchFamily="2" charset="-127"/>
                    <a:cs typeface="Pretendard Variable Medium" panose="02000003000000020004" pitchFamily="2" charset="-127"/>
                  </a:rPr>
                  <a:t> 신규 클래스</a:t>
                </a:r>
                <a:r>
                  <a:rPr lang="ko-KR" altLang="en-US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는 스킬</a:t>
                </a:r>
                <a:r>
                  <a:rPr lang="en-US" altLang="ko-KR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, </a:t>
                </a:r>
                <a:r>
                  <a:rPr lang="ko-KR" altLang="en-US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이펙트 등으로 </a:t>
                </a:r>
                <a:r>
                  <a:rPr lang="en-US" altLang="ko-KR" sz="1600" dirty="0">
                    <a:solidFill>
                      <a:srgbClr val="F2784B"/>
                    </a:solidFill>
                    <a:latin typeface="페이퍼로지 6 SemiBold" pitchFamily="2" charset="-127"/>
                    <a:ea typeface="페이퍼로지 6 SemiBold" pitchFamily="2" charset="-127"/>
                    <a:cs typeface="Pretendard Variable Medium" panose="02000003000000020004" pitchFamily="2" charset="-127"/>
                  </a:rPr>
                  <a:t>“</a:t>
                </a:r>
                <a:r>
                  <a:rPr lang="ko-KR" altLang="en-US" sz="1600" dirty="0">
                    <a:solidFill>
                      <a:srgbClr val="F2784B"/>
                    </a:solidFill>
                    <a:effectLst/>
                    <a:latin typeface="페이퍼로지 6 SemiBold" pitchFamily="2" charset="-127"/>
                    <a:ea typeface="페이퍼로지 6 SemiBold" pitchFamily="2" charset="-127"/>
                    <a:cs typeface="Pretendard Variable Medium" panose="02000003000000020004" pitchFamily="2" charset="-127"/>
                  </a:rPr>
                  <a:t>가을</a:t>
                </a:r>
                <a:r>
                  <a:rPr lang="en-US" altLang="ko-KR" sz="1600" dirty="0">
                    <a:solidFill>
                      <a:srgbClr val="F2784B"/>
                    </a:solidFill>
                    <a:latin typeface="페이퍼로지 6 SemiBold" pitchFamily="2" charset="-127"/>
                    <a:ea typeface="페이퍼로지 6 SemiBold" pitchFamily="2" charset="-127"/>
                    <a:cs typeface="Pretendard Variable Medium" panose="02000003000000020004" pitchFamily="2" charset="-127"/>
                  </a:rPr>
                  <a:t>”</a:t>
                </a:r>
                <a:r>
                  <a:rPr lang="ko-KR" altLang="en-US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의 분위기를 선사하는 클래스입니다</a:t>
                </a:r>
                <a:r>
                  <a:rPr lang="en-US" altLang="ko-KR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834120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7CEFE7-895F-5BB2-58E7-54960C0AA5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014F3F0D-6254-C656-F46E-852371ACE232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B9A8086-8153-F8D2-4517-9B7CCB7698A4}"/>
              </a:ext>
            </a:extLst>
          </p:cNvPr>
          <p:cNvSpPr txBox="1"/>
          <p:nvPr/>
        </p:nvSpPr>
        <p:spPr>
          <a:xfrm>
            <a:off x="811315" y="155864"/>
            <a:ext cx="141497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arenBoth"/>
            </a:pP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기획</a:t>
            </a:r>
            <a:r>
              <a:rPr lang="ko-KR" altLang="en-US" sz="105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의도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2ADFA75-6840-64AA-43AA-8902F00A5B3A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개요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166F5D10-F3A1-9C23-7EE7-ABA2046B35DE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C0D16941-222E-DD66-4053-8D643889F42B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A23D58C1-0943-9416-5B41-3E42A64114A3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A6A4F448-913F-CB3A-4BBB-9953356C006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687447DA-D88C-7907-2B31-659AFE7DBA1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1F5C6791-BA3B-ED3B-162A-98B44DDF8075}"/>
              </a:ext>
            </a:extLst>
          </p:cNvPr>
          <p:cNvGrpSpPr/>
          <p:nvPr/>
        </p:nvGrpSpPr>
        <p:grpSpPr>
          <a:xfrm>
            <a:off x="0" y="6553239"/>
            <a:ext cx="12192000" cy="304761"/>
            <a:chOff x="0" y="6553239"/>
            <a:chExt cx="12192000" cy="304761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8E5C65A1-B5AD-15B0-D648-509E8D53BBC2}"/>
                </a:ext>
              </a:extLst>
            </p:cNvPr>
            <p:cNvGrpSpPr/>
            <p:nvPr/>
          </p:nvGrpSpPr>
          <p:grpSpPr>
            <a:xfrm>
              <a:off x="0" y="6553239"/>
              <a:ext cx="12192000" cy="304761"/>
              <a:chOff x="44481" y="6706948"/>
              <a:chExt cx="12192000" cy="304761"/>
            </a:xfrm>
          </p:grpSpPr>
          <p:grpSp>
            <p:nvGrpSpPr>
              <p:cNvPr id="4" name="그룹 3">
                <a:extLst>
                  <a:ext uri="{FF2B5EF4-FFF2-40B4-BE49-F238E27FC236}">
                    <a16:creationId xmlns:a16="http://schemas.microsoft.com/office/drawing/2014/main" id="{26D50E34-0B0D-0946-1C73-BDDC2EDD6133}"/>
                  </a:ext>
                </a:extLst>
              </p:cNvPr>
              <p:cNvGrpSpPr/>
              <p:nvPr/>
            </p:nvGrpSpPr>
            <p:grpSpPr>
              <a:xfrm>
                <a:off x="44481" y="6733948"/>
                <a:ext cx="12192000" cy="277761"/>
                <a:chOff x="58170" y="6733948"/>
                <a:chExt cx="12192000" cy="277761"/>
              </a:xfrm>
            </p:grpSpPr>
            <p:grpSp>
              <p:nvGrpSpPr>
                <p:cNvPr id="34" name="그룹 33">
                  <a:extLst>
                    <a:ext uri="{FF2B5EF4-FFF2-40B4-BE49-F238E27FC236}">
                      <a16:creationId xmlns:a16="http://schemas.microsoft.com/office/drawing/2014/main" id="{A3FD395B-813B-F6AF-92AB-753957734269}"/>
                    </a:ext>
                  </a:extLst>
                </p:cNvPr>
                <p:cNvGrpSpPr/>
                <p:nvPr/>
              </p:nvGrpSpPr>
              <p:grpSpPr>
                <a:xfrm>
                  <a:off x="1198694" y="6733948"/>
                  <a:ext cx="2194560" cy="277761"/>
                  <a:chOff x="1198694" y="6733948"/>
                  <a:chExt cx="2194560" cy="277761"/>
                </a:xfrm>
              </p:grpSpPr>
              <p:cxnSp>
                <p:nvCxnSpPr>
                  <p:cNvPr id="61" name="직선 연결선 60">
                    <a:extLst>
                      <a:ext uri="{FF2B5EF4-FFF2-40B4-BE49-F238E27FC236}">
                        <a16:creationId xmlns:a16="http://schemas.microsoft.com/office/drawing/2014/main" id="{EE2D1A8F-D943-B83E-DA52-FA740B01F14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98694" y="6733948"/>
                    <a:ext cx="2194560" cy="0"/>
                  </a:xfrm>
                  <a:prstGeom prst="line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2" name="TextBox 61">
                    <a:extLst>
                      <a:ext uri="{FF2B5EF4-FFF2-40B4-BE49-F238E27FC236}">
                        <a16:creationId xmlns:a16="http://schemas.microsoft.com/office/drawing/2014/main" id="{75B7797B-1D67-1990-AD88-A24616FA72FC}"/>
                      </a:ext>
                    </a:extLst>
                  </p:cNvPr>
                  <p:cNvSpPr txBox="1"/>
                  <p:nvPr/>
                </p:nvSpPr>
                <p:spPr>
                  <a:xfrm>
                    <a:off x="2091431" y="6765488"/>
                    <a:ext cx="409086" cy="246221"/>
                  </a:xfrm>
                  <a:prstGeom prst="rect">
                    <a:avLst/>
                  </a:prstGeom>
                  <a:noFill/>
                  <a:effectLst>
                    <a:softEdge rad="0"/>
                  </a:effectLst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1000" dirty="0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개요</a:t>
                    </a:r>
                    <a:endParaRPr lang="en-US" altLang="ko-KR" sz="1000" dirty="0"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  <p:grpSp>
              <p:nvGrpSpPr>
                <p:cNvPr id="41" name="그룹 40">
                  <a:extLst>
                    <a:ext uri="{FF2B5EF4-FFF2-40B4-BE49-F238E27FC236}">
                      <a16:creationId xmlns:a16="http://schemas.microsoft.com/office/drawing/2014/main" id="{3DB3E4A6-D5E3-0359-9047-70BB4B0498E6}"/>
                    </a:ext>
                  </a:extLst>
                </p:cNvPr>
                <p:cNvGrpSpPr/>
                <p:nvPr/>
              </p:nvGrpSpPr>
              <p:grpSpPr>
                <a:xfrm>
                  <a:off x="58170" y="6733948"/>
                  <a:ext cx="12192000" cy="0"/>
                  <a:chOff x="38867" y="6733948"/>
                  <a:chExt cx="12192000" cy="0"/>
                </a:xfrm>
              </p:grpSpPr>
              <p:cxnSp>
                <p:nvCxnSpPr>
                  <p:cNvPr id="57" name="직선 연결선 56">
                    <a:extLst>
                      <a:ext uri="{FF2B5EF4-FFF2-40B4-BE49-F238E27FC236}">
                        <a16:creationId xmlns:a16="http://schemas.microsoft.com/office/drawing/2014/main" id="{F1FCFE56-5264-2555-FB77-D475F024A88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51522" y="6733948"/>
                    <a:ext cx="219456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9" name="직선 연결선 58">
                    <a:extLst>
                      <a:ext uri="{FF2B5EF4-FFF2-40B4-BE49-F238E27FC236}">
                        <a16:creationId xmlns:a16="http://schemas.microsoft.com/office/drawing/2014/main" id="{DC536B8D-70D5-4CB7-215B-E6645245EEF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8867" y="6733948"/>
                    <a:ext cx="76580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0" name="직선 연결선 59">
                    <a:extLst>
                      <a:ext uri="{FF2B5EF4-FFF2-40B4-BE49-F238E27FC236}">
                        <a16:creationId xmlns:a16="http://schemas.microsoft.com/office/drawing/2014/main" id="{4F795149-D602-5F9E-7407-3FD73347F03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465067" y="6733948"/>
                    <a:ext cx="76580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55" name="직선 연결선 54">
                  <a:extLst>
                    <a:ext uri="{FF2B5EF4-FFF2-40B4-BE49-F238E27FC236}">
                      <a16:creationId xmlns:a16="http://schemas.microsoft.com/office/drawing/2014/main" id="{C3908A22-2FC6-D870-1C66-40B5EA77771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42956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직선 연결선 52">
                  <a:extLst>
                    <a:ext uri="{FF2B5EF4-FFF2-40B4-BE49-F238E27FC236}">
                      <a16:creationId xmlns:a16="http://schemas.microsoft.com/office/drawing/2014/main" id="{BF3A1228-F619-BAE0-8570-63A520A8ED7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15086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D2B003A6-A199-C426-D490-5A61030EF556}"/>
                  </a:ext>
                </a:extLst>
              </p:cNvPr>
              <p:cNvGrpSpPr/>
              <p:nvPr/>
            </p:nvGrpSpPr>
            <p:grpSpPr>
              <a:xfrm>
                <a:off x="978419" y="6706948"/>
                <a:ext cx="10324124" cy="54000"/>
                <a:chOff x="934652" y="6302855"/>
                <a:chExt cx="10324124" cy="54000"/>
              </a:xfrm>
            </p:grpSpPr>
            <p:sp>
              <p:nvSpPr>
                <p:cNvPr id="13" name="다이아몬드 12">
                  <a:extLst>
                    <a:ext uri="{FF2B5EF4-FFF2-40B4-BE49-F238E27FC236}">
                      <a16:creationId xmlns:a16="http://schemas.microsoft.com/office/drawing/2014/main" id="{D3EA2E6C-2627-6B12-7F47-6C84F92A8FBC}"/>
                    </a:ext>
                  </a:extLst>
                </p:cNvPr>
                <p:cNvSpPr/>
                <p:nvPr/>
              </p:nvSpPr>
              <p:spPr>
                <a:xfrm>
                  <a:off x="3502183" y="6302855"/>
                  <a:ext cx="54000" cy="54000"/>
                </a:xfrm>
                <a:prstGeom prst="diamond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다이아몬드 21">
                  <a:extLst>
                    <a:ext uri="{FF2B5EF4-FFF2-40B4-BE49-F238E27FC236}">
                      <a16:creationId xmlns:a16="http://schemas.microsoft.com/office/drawing/2014/main" id="{0D4CBEA6-227C-5A5D-448E-35F0DDDDC2A0}"/>
                    </a:ext>
                  </a:extLst>
                </p:cNvPr>
                <p:cNvSpPr/>
                <p:nvPr/>
              </p:nvSpPr>
              <p:spPr>
                <a:xfrm>
                  <a:off x="934652" y="6302855"/>
                  <a:ext cx="54000" cy="54000"/>
                </a:xfrm>
                <a:prstGeom prst="diamond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5" name="다이아몬드 24">
                  <a:extLst>
                    <a:ext uri="{FF2B5EF4-FFF2-40B4-BE49-F238E27FC236}">
                      <a16:creationId xmlns:a16="http://schemas.microsoft.com/office/drawing/2014/main" id="{6DAAAF24-768B-82BE-0FEA-746099B02A9E}"/>
                    </a:ext>
                  </a:extLst>
                </p:cNvPr>
                <p:cNvSpPr/>
                <p:nvPr/>
              </p:nvSpPr>
              <p:spPr>
                <a:xfrm>
                  <a:off x="6069714" y="6302855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다이아몬드 29">
                  <a:extLst>
                    <a:ext uri="{FF2B5EF4-FFF2-40B4-BE49-F238E27FC236}">
                      <a16:creationId xmlns:a16="http://schemas.microsoft.com/office/drawing/2014/main" id="{00552951-F5C9-E2FA-32CA-13B1B2550563}"/>
                    </a:ext>
                  </a:extLst>
                </p:cNvPr>
                <p:cNvSpPr/>
                <p:nvPr/>
              </p:nvSpPr>
              <p:spPr>
                <a:xfrm>
                  <a:off x="8637245" y="6302855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3" name="다이아몬드 32">
                  <a:extLst>
                    <a:ext uri="{FF2B5EF4-FFF2-40B4-BE49-F238E27FC236}">
                      <a16:creationId xmlns:a16="http://schemas.microsoft.com/office/drawing/2014/main" id="{1456F06B-DB3B-DDC9-8FA2-C963B336A48F}"/>
                    </a:ext>
                  </a:extLst>
                </p:cNvPr>
                <p:cNvSpPr/>
                <p:nvPr/>
              </p:nvSpPr>
              <p:spPr>
                <a:xfrm>
                  <a:off x="11204776" y="6302855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34B2845-BC70-4A34-EBEE-21C4E9CCE5D8}"/>
                </a:ext>
              </a:extLst>
            </p:cNvPr>
            <p:cNvSpPr txBox="1"/>
            <p:nvPr/>
          </p:nvSpPr>
          <p:spPr>
            <a:xfrm>
              <a:off x="4481962" y="6627167"/>
              <a:ext cx="65594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5AE4957-7AFF-3B3F-2193-9A8EFB07D5B4}"/>
                </a:ext>
              </a:extLst>
            </p:cNvPr>
            <p:cNvSpPr txBox="1"/>
            <p:nvPr/>
          </p:nvSpPr>
          <p:spPr>
            <a:xfrm>
              <a:off x="7065315" y="6627167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EFFBFE1-F94B-9F58-9D7D-AB22B288A9CD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7C7034F5-C870-A2BD-2EF8-2AFE547FDB67}"/>
              </a:ext>
            </a:extLst>
          </p:cNvPr>
          <p:cNvGrpSpPr/>
          <p:nvPr/>
        </p:nvGrpSpPr>
        <p:grpSpPr>
          <a:xfrm>
            <a:off x="294838" y="852150"/>
            <a:ext cx="2545498" cy="169277"/>
            <a:chOff x="300038" y="457598"/>
            <a:chExt cx="2545498" cy="169277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E15D868-FA84-3B50-9904-975DE2C7C693}"/>
                </a:ext>
              </a:extLst>
            </p:cNvPr>
            <p:cNvSpPr txBox="1"/>
            <p:nvPr/>
          </p:nvSpPr>
          <p:spPr>
            <a:xfrm>
              <a:off x="300038" y="457598"/>
              <a:ext cx="203582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v"/>
              </a:pP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</a:t>
              </a:r>
              <a:endPara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E108CBE-4239-BF9D-B646-19FB690130F3}"/>
                </a:ext>
              </a:extLst>
            </p:cNvPr>
            <p:cNvSpPr txBox="1"/>
            <p:nvPr/>
          </p:nvSpPr>
          <p:spPr>
            <a:xfrm>
              <a:off x="471488" y="457598"/>
              <a:ext cx="2374048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자연의</a:t>
              </a:r>
              <a:r>
                <a:rPr lang="ko-KR" altLang="en-US" sz="1100" dirty="0">
                  <a:solidFill>
                    <a:srgbClr val="F2784B"/>
                  </a:solidFill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불</a:t>
              </a: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을 다루고</a:t>
              </a:r>
              <a:r>
                <a:rPr lang="ko-KR" altLang="en-US" sz="1100" dirty="0">
                  <a:solidFill>
                    <a:srgbClr val="F2784B"/>
                  </a:solidFill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영혼</a:t>
              </a: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과 소통하는 클래스</a:t>
              </a:r>
              <a:endPara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</p:grp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D227EC0E-5442-F555-9A90-AB979CCA60D3}"/>
              </a:ext>
            </a:extLst>
          </p:cNvPr>
          <p:cNvGrpSpPr/>
          <p:nvPr/>
        </p:nvGrpSpPr>
        <p:grpSpPr>
          <a:xfrm>
            <a:off x="320302" y="1377835"/>
            <a:ext cx="5678672" cy="4037013"/>
            <a:chOff x="320302" y="1200070"/>
            <a:chExt cx="5678672" cy="4037013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BC8A3210-0098-71AF-E8EF-458B036F69CA}"/>
                </a:ext>
              </a:extLst>
            </p:cNvPr>
            <p:cNvSpPr/>
            <p:nvPr/>
          </p:nvSpPr>
          <p:spPr>
            <a:xfrm>
              <a:off x="320302" y="1200070"/>
              <a:ext cx="5678672" cy="40370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glow rad="38100">
                <a:srgbClr val="F2D57E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022E6894-68A8-432C-FB71-20B81B2EE7E8}"/>
                </a:ext>
              </a:extLst>
            </p:cNvPr>
            <p:cNvGrpSpPr/>
            <p:nvPr/>
          </p:nvGrpSpPr>
          <p:grpSpPr>
            <a:xfrm>
              <a:off x="2446943" y="1280030"/>
              <a:ext cx="1425390" cy="733164"/>
              <a:chOff x="2446943" y="1280030"/>
              <a:chExt cx="1425390" cy="733164"/>
            </a:xfrm>
          </p:grpSpPr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3A7FDAC-C499-64BD-CBEC-428A5F35FFA5}"/>
                  </a:ext>
                </a:extLst>
              </p:cNvPr>
              <p:cNvSpPr txBox="1"/>
              <p:nvPr/>
            </p:nvSpPr>
            <p:spPr>
              <a:xfrm>
                <a:off x="2883761" y="1280030"/>
                <a:ext cx="55175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100" dirty="0">
                    <a:latin typeface="페이퍼로지 6 SemiBold" pitchFamily="2" charset="-127"/>
                    <a:ea typeface="페이퍼로지 6 SemiBold" pitchFamily="2" charset="-127"/>
                    <a:cs typeface="Pretendard Variable Medium" panose="02000003000000020004" pitchFamily="2" charset="-127"/>
                  </a:rPr>
                  <a:t>&lt; </a:t>
                </a:r>
                <a:r>
                  <a:rPr lang="ko-KR" altLang="en-US" sz="1100" dirty="0">
                    <a:latin typeface="페이퍼로지 6 SemiBold" pitchFamily="2" charset="-127"/>
                    <a:ea typeface="페이퍼로지 6 SemiBold" pitchFamily="2" charset="-127"/>
                    <a:cs typeface="Pretendard Variable Medium" panose="02000003000000020004" pitchFamily="2" charset="-127"/>
                  </a:rPr>
                  <a:t>불 </a:t>
                </a:r>
                <a:r>
                  <a:rPr lang="en-US" altLang="ko-KR" sz="1100" dirty="0">
                    <a:latin typeface="페이퍼로지 6 SemiBold" pitchFamily="2" charset="-127"/>
                    <a:ea typeface="페이퍼로지 6 SemiBold" pitchFamily="2" charset="-127"/>
                    <a:cs typeface="Pretendard Variable Medium" panose="02000003000000020004" pitchFamily="2" charset="-127"/>
                  </a:rPr>
                  <a:t>&gt;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E825A03-7D7A-E4C0-2DFA-27AD95E9F2B7}"/>
                  </a:ext>
                </a:extLst>
              </p:cNvPr>
              <p:cNvSpPr txBox="1"/>
              <p:nvPr/>
            </p:nvSpPr>
            <p:spPr>
              <a:xfrm>
                <a:off x="2446943" y="1566918"/>
                <a:ext cx="1425390" cy="4462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171450" indent="-171450">
                  <a:buFont typeface="Wingdings" panose="05000000000000000000" pitchFamily="2" charset="2"/>
                  <a:buChar char="ü"/>
                </a:pP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4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대 원소 중 하나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endParaRPr lang="en-US" altLang="ko-KR" sz="3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171450" indent="-171450">
                  <a:buFont typeface="Wingdings" panose="05000000000000000000" pitchFamily="2" charset="2"/>
                  <a:buChar char="ü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붉은빛 불꽃의 이펙트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8CEA6C7-1537-A7F0-7008-5D15F93EB92E}"/>
                </a:ext>
              </a:extLst>
            </p:cNvPr>
            <p:cNvSpPr txBox="1"/>
            <p:nvPr/>
          </p:nvSpPr>
          <p:spPr>
            <a:xfrm>
              <a:off x="1617391" y="4749534"/>
              <a:ext cx="308449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공격을 보조하는 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‘</a:t>
              </a:r>
              <a:r>
                <a:rPr lang="ko-KR" altLang="en-US" sz="10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’</a:t>
              </a:r>
              <a:r>
                <a:rPr lang="en-US" altLang="ko-KR" sz="900" dirty="0">
                  <a:solidFill>
                    <a:schemeClr val="bg1">
                      <a:lumMod val="50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(</a:t>
              </a:r>
              <a:r>
                <a:rPr lang="ko-KR" altLang="en-US" sz="900" dirty="0">
                  <a:solidFill>
                    <a:schemeClr val="bg1">
                      <a:lumMod val="50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사슴형태의 불의 정령</a:t>
              </a:r>
              <a:r>
                <a:rPr lang="en-US" altLang="ko-KR" sz="900" dirty="0">
                  <a:solidFill>
                    <a:schemeClr val="bg1">
                      <a:lumMod val="50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)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을 소환합니다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</a:p>
          </p:txBody>
        </p:sp>
        <p:grpSp>
          <p:nvGrpSpPr>
            <p:cNvPr id="85" name="그룹 84">
              <a:extLst>
                <a:ext uri="{FF2B5EF4-FFF2-40B4-BE49-F238E27FC236}">
                  <a16:creationId xmlns:a16="http://schemas.microsoft.com/office/drawing/2014/main" id="{488E8FB2-22C1-2926-3A57-65125727F8DB}"/>
                </a:ext>
              </a:extLst>
            </p:cNvPr>
            <p:cNvGrpSpPr/>
            <p:nvPr/>
          </p:nvGrpSpPr>
          <p:grpSpPr>
            <a:xfrm>
              <a:off x="1431095" y="2060121"/>
              <a:ext cx="3457087" cy="2247265"/>
              <a:chOff x="1560966" y="2060121"/>
              <a:chExt cx="3457087" cy="2247265"/>
            </a:xfrm>
          </p:grpSpPr>
          <p:grpSp>
            <p:nvGrpSpPr>
              <p:cNvPr id="58" name="그룹 57">
                <a:extLst>
                  <a:ext uri="{FF2B5EF4-FFF2-40B4-BE49-F238E27FC236}">
                    <a16:creationId xmlns:a16="http://schemas.microsoft.com/office/drawing/2014/main" id="{F8EE6968-9DFC-6060-0FC5-AC9AD4FC27A6}"/>
                  </a:ext>
                </a:extLst>
              </p:cNvPr>
              <p:cNvGrpSpPr/>
              <p:nvPr/>
            </p:nvGrpSpPr>
            <p:grpSpPr>
              <a:xfrm>
                <a:off x="1560966" y="2459682"/>
                <a:ext cx="1127521" cy="1847704"/>
                <a:chOff x="1439707" y="2806779"/>
                <a:chExt cx="1127521" cy="1847704"/>
              </a:xfrm>
            </p:grpSpPr>
            <p:pic>
              <p:nvPicPr>
                <p:cNvPr id="1026" name="Picture 2">
                  <a:extLst>
                    <a:ext uri="{FF2B5EF4-FFF2-40B4-BE49-F238E27FC236}">
                      <a16:creationId xmlns:a16="http://schemas.microsoft.com/office/drawing/2014/main" id="{12CD56FB-5B20-08DF-8FEC-21D1A1FF519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2060" t="8268" r="54521" b="18881"/>
                <a:stretch/>
              </p:blipFill>
              <p:spPr bwMode="auto">
                <a:xfrm>
                  <a:off x="1439707" y="2806779"/>
                  <a:ext cx="1127521" cy="148958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grpSp>
              <p:nvGrpSpPr>
                <p:cNvPr id="51" name="그룹 50">
                  <a:extLst>
                    <a:ext uri="{FF2B5EF4-FFF2-40B4-BE49-F238E27FC236}">
                      <a16:creationId xmlns:a16="http://schemas.microsoft.com/office/drawing/2014/main" id="{72CB07AD-923D-D183-5AE1-07E2DA71D3BB}"/>
                    </a:ext>
                  </a:extLst>
                </p:cNvPr>
                <p:cNvGrpSpPr/>
                <p:nvPr/>
              </p:nvGrpSpPr>
              <p:grpSpPr>
                <a:xfrm>
                  <a:off x="1571447" y="4408262"/>
                  <a:ext cx="864041" cy="246221"/>
                  <a:chOff x="1438702" y="4408262"/>
                  <a:chExt cx="864041" cy="246221"/>
                </a:xfrm>
              </p:grpSpPr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8549B5E0-BC08-C82A-811B-F113399BA4C6}"/>
                      </a:ext>
                    </a:extLst>
                  </p:cNvPr>
                  <p:cNvSpPr txBox="1"/>
                  <p:nvPr/>
                </p:nvSpPr>
                <p:spPr>
                  <a:xfrm>
                    <a:off x="1576262" y="4408262"/>
                    <a:ext cx="726481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 anchor="ctr">
                    <a:spAutoFit/>
                  </a:bodyPr>
                  <a:lstStyle/>
                  <a:p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무기 </a:t>
                    </a:r>
                    <a:r>
                      <a: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‘</a:t>
                    </a:r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제등</a:t>
                    </a:r>
                    <a:r>
                      <a: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’</a:t>
                    </a:r>
                  </a:p>
                </p:txBody>
              </p:sp>
              <p:sp>
                <p:nvSpPr>
                  <p:cNvPr id="49" name="이등변 삼각형 48">
                    <a:extLst>
                      <a:ext uri="{FF2B5EF4-FFF2-40B4-BE49-F238E27FC236}">
                        <a16:creationId xmlns:a16="http://schemas.microsoft.com/office/drawing/2014/main" id="{C2192B75-E6B7-7A94-2E6D-FECE3147F1E2}"/>
                      </a:ext>
                    </a:extLst>
                  </p:cNvPr>
                  <p:cNvSpPr/>
                  <p:nvPr/>
                </p:nvSpPr>
                <p:spPr>
                  <a:xfrm>
                    <a:off x="1438702" y="4475003"/>
                    <a:ext cx="123592" cy="106545"/>
                  </a:xfrm>
                  <a:prstGeom prst="triangle">
                    <a:avLst/>
                  </a:prstGeom>
                  <a:solidFill>
                    <a:srgbClr val="F2784B"/>
                  </a:solidFill>
                  <a:ln w="6350">
                    <a:solidFill>
                      <a:srgbClr val="8C1B1B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grpSp>
            <p:nvGrpSpPr>
              <p:cNvPr id="84" name="그룹 83">
                <a:extLst>
                  <a:ext uri="{FF2B5EF4-FFF2-40B4-BE49-F238E27FC236}">
                    <a16:creationId xmlns:a16="http://schemas.microsoft.com/office/drawing/2014/main" id="{BA66871D-4090-CEEC-E7E7-D338A7AED580}"/>
                  </a:ext>
                </a:extLst>
              </p:cNvPr>
              <p:cNvGrpSpPr/>
              <p:nvPr/>
            </p:nvGrpSpPr>
            <p:grpSpPr>
              <a:xfrm>
                <a:off x="3761345" y="2060121"/>
                <a:ext cx="1256708" cy="2247265"/>
                <a:chOff x="3847971" y="2060121"/>
                <a:chExt cx="1256708" cy="2247265"/>
              </a:xfrm>
            </p:grpSpPr>
            <p:pic>
              <p:nvPicPr>
                <p:cNvPr id="1028" name="Picture 4">
                  <a:extLst>
                    <a:ext uri="{FF2B5EF4-FFF2-40B4-BE49-F238E27FC236}">
                      <a16:creationId xmlns:a16="http://schemas.microsoft.com/office/drawing/2014/main" id="{AD59295C-E260-BF1A-A83E-5361B133396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847971" y="2060121"/>
                  <a:ext cx="1256708" cy="188914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grpSp>
              <p:nvGrpSpPr>
                <p:cNvPr id="52" name="그룹 51">
                  <a:extLst>
                    <a:ext uri="{FF2B5EF4-FFF2-40B4-BE49-F238E27FC236}">
                      <a16:creationId xmlns:a16="http://schemas.microsoft.com/office/drawing/2014/main" id="{AC8DC0AC-B02C-205C-B8CC-2594D5D6AFD9}"/>
                    </a:ext>
                  </a:extLst>
                </p:cNvPr>
                <p:cNvGrpSpPr/>
                <p:nvPr/>
              </p:nvGrpSpPr>
              <p:grpSpPr>
                <a:xfrm>
                  <a:off x="4115638" y="4061165"/>
                  <a:ext cx="610766" cy="246221"/>
                  <a:chOff x="1438702" y="4408262"/>
                  <a:chExt cx="610766" cy="246221"/>
                </a:xfrm>
              </p:grpSpPr>
              <p:sp>
                <p:nvSpPr>
                  <p:cNvPr id="54" name="TextBox 53">
                    <a:extLst>
                      <a:ext uri="{FF2B5EF4-FFF2-40B4-BE49-F238E27FC236}">
                        <a16:creationId xmlns:a16="http://schemas.microsoft.com/office/drawing/2014/main" id="{210A1C7E-1136-B9A9-374B-189D73DEF025}"/>
                      </a:ext>
                    </a:extLst>
                  </p:cNvPr>
                  <p:cNvSpPr txBox="1"/>
                  <p:nvPr/>
                </p:nvSpPr>
                <p:spPr>
                  <a:xfrm>
                    <a:off x="1576262" y="4408262"/>
                    <a:ext cx="473206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 anchor="ctr">
                    <a:spAutoFit/>
                  </a:bodyPr>
                  <a:lstStyle/>
                  <a:p>
                    <a:r>
                      <a: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‘</a:t>
                    </a:r>
                    <a:r>
                      <a:rPr lang="ko-KR" altLang="en-US" sz="1000" dirty="0" err="1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화령</a:t>
                    </a:r>
                    <a:r>
                      <a: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’</a:t>
                    </a:r>
                  </a:p>
                </p:txBody>
              </p:sp>
              <p:sp>
                <p:nvSpPr>
                  <p:cNvPr id="56" name="이등변 삼각형 55">
                    <a:extLst>
                      <a:ext uri="{FF2B5EF4-FFF2-40B4-BE49-F238E27FC236}">
                        <a16:creationId xmlns:a16="http://schemas.microsoft.com/office/drawing/2014/main" id="{A562A4CE-2622-3453-EB57-5FD1A2132B94}"/>
                      </a:ext>
                    </a:extLst>
                  </p:cNvPr>
                  <p:cNvSpPr/>
                  <p:nvPr/>
                </p:nvSpPr>
                <p:spPr>
                  <a:xfrm>
                    <a:off x="1438702" y="4475003"/>
                    <a:ext cx="123592" cy="106545"/>
                  </a:xfrm>
                  <a:prstGeom prst="triangle">
                    <a:avLst/>
                  </a:prstGeom>
                  <a:solidFill>
                    <a:srgbClr val="F2784B"/>
                  </a:solidFill>
                  <a:ln w="6350">
                    <a:solidFill>
                      <a:srgbClr val="8C1B1B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</p:grpSp>
        <p:cxnSp>
          <p:nvCxnSpPr>
            <p:cNvPr id="64" name="직선 연결선 63">
              <a:extLst>
                <a:ext uri="{FF2B5EF4-FFF2-40B4-BE49-F238E27FC236}">
                  <a16:creationId xmlns:a16="http://schemas.microsoft.com/office/drawing/2014/main" id="{AC298E70-C156-41C3-2834-20526C5427A1}"/>
                </a:ext>
              </a:extLst>
            </p:cNvPr>
            <p:cNvCxnSpPr>
              <a:cxnSpLocks/>
            </p:cNvCxnSpPr>
            <p:nvPr/>
          </p:nvCxnSpPr>
          <p:spPr>
            <a:xfrm>
              <a:off x="320302" y="4467850"/>
              <a:ext cx="5678672" cy="0"/>
            </a:xfrm>
            <a:prstGeom prst="line">
              <a:avLst/>
            </a:prstGeom>
            <a:solidFill>
              <a:schemeClr val="bg1">
                <a:lumMod val="50000"/>
              </a:schemeClr>
            </a:solidFill>
            <a:ln w="9525">
              <a:gradFill flip="none" rotWithShape="1">
                <a:gsLst>
                  <a:gs pos="0">
                    <a:srgbClr val="F2D57E"/>
                  </a:gs>
                  <a:gs pos="70000">
                    <a:srgbClr val="F2D57E">
                      <a:alpha val="70000"/>
                    </a:srgbClr>
                  </a:gs>
                  <a:gs pos="90000">
                    <a:srgbClr val="F2D57E">
                      <a:alpha val="20000"/>
                    </a:srgbClr>
                  </a:gs>
                  <a:gs pos="100000">
                    <a:srgbClr val="F2D57E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다이아몬드 70">
              <a:extLst>
                <a:ext uri="{FF2B5EF4-FFF2-40B4-BE49-F238E27FC236}">
                  <a16:creationId xmlns:a16="http://schemas.microsoft.com/office/drawing/2014/main" id="{2C192D61-CD7C-6B10-AB5F-79D1A22131E7}"/>
                </a:ext>
              </a:extLst>
            </p:cNvPr>
            <p:cNvSpPr/>
            <p:nvPr/>
          </p:nvSpPr>
          <p:spPr>
            <a:xfrm>
              <a:off x="3114638" y="4422850"/>
              <a:ext cx="90000" cy="90000"/>
            </a:xfrm>
            <a:prstGeom prst="diamond">
              <a:avLst/>
            </a:prstGeom>
            <a:solidFill>
              <a:srgbClr val="8C1B1B"/>
            </a:solidFill>
            <a:ln w="9525">
              <a:solidFill>
                <a:srgbClr val="F2D57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39BCF28A-DCCA-A5BC-3BC7-6BF38AF9E209}"/>
              </a:ext>
            </a:extLst>
          </p:cNvPr>
          <p:cNvGrpSpPr/>
          <p:nvPr/>
        </p:nvGrpSpPr>
        <p:grpSpPr>
          <a:xfrm>
            <a:off x="6213291" y="1377835"/>
            <a:ext cx="5678672" cy="4037013"/>
            <a:chOff x="6213291" y="1200070"/>
            <a:chExt cx="5678672" cy="4037013"/>
          </a:xfrm>
        </p:grpSpPr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04720616-FC04-D6F6-17D1-B1D730A18B4D}"/>
                </a:ext>
              </a:extLst>
            </p:cNvPr>
            <p:cNvSpPr/>
            <p:nvPr/>
          </p:nvSpPr>
          <p:spPr>
            <a:xfrm>
              <a:off x="6213291" y="1200070"/>
              <a:ext cx="5678672" cy="40370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glow rad="38100">
                <a:srgbClr val="F2D57E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D7DBD381-5253-5406-6BB4-2853B6E25DC8}"/>
                </a:ext>
              </a:extLst>
            </p:cNvPr>
            <p:cNvGrpSpPr/>
            <p:nvPr/>
          </p:nvGrpSpPr>
          <p:grpSpPr>
            <a:xfrm>
              <a:off x="8339932" y="1280030"/>
              <a:ext cx="1425390" cy="740859"/>
              <a:chOff x="8320183" y="1280030"/>
              <a:chExt cx="1425390" cy="740859"/>
            </a:xfrm>
          </p:grpSpPr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92D86EF-86E6-BCA9-3DDF-B57AA2C3DC9A}"/>
                  </a:ext>
                </a:extLst>
              </p:cNvPr>
              <p:cNvSpPr txBox="1"/>
              <p:nvPr/>
            </p:nvSpPr>
            <p:spPr>
              <a:xfrm>
                <a:off x="8710514" y="1280030"/>
                <a:ext cx="644728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100" dirty="0">
                    <a:latin typeface="페이퍼로지 6 SemiBold" pitchFamily="2" charset="-127"/>
                    <a:ea typeface="페이퍼로지 6 SemiBold" pitchFamily="2" charset="-127"/>
                    <a:cs typeface="Pretendard Variable Medium" panose="02000003000000020004" pitchFamily="2" charset="-127"/>
                  </a:rPr>
                  <a:t>&lt; </a:t>
                </a:r>
                <a:r>
                  <a:rPr lang="ko-KR" altLang="en-US" sz="1100" dirty="0">
                    <a:latin typeface="페이퍼로지 6 SemiBold" pitchFamily="2" charset="-127"/>
                    <a:ea typeface="페이퍼로지 6 SemiBold" pitchFamily="2" charset="-127"/>
                    <a:cs typeface="Pretendard Variable Medium" panose="02000003000000020004" pitchFamily="2" charset="-127"/>
                  </a:rPr>
                  <a:t>영혼</a:t>
                </a:r>
                <a:r>
                  <a:rPr lang="en-US" altLang="ko-KR" sz="1100" dirty="0">
                    <a:latin typeface="페이퍼로지 6 SemiBold" pitchFamily="2" charset="-127"/>
                    <a:ea typeface="페이퍼로지 6 SemiBold" pitchFamily="2" charset="-127"/>
                    <a:cs typeface="Pretendard Variable Medium" panose="02000003000000020004" pitchFamily="2" charset="-127"/>
                  </a:rPr>
                  <a:t>&gt;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C0D2DFA-BE8A-F4E2-2606-B5BB2759048A}"/>
                  </a:ext>
                </a:extLst>
              </p:cNvPr>
              <p:cNvSpPr txBox="1"/>
              <p:nvPr/>
            </p:nvSpPr>
            <p:spPr>
              <a:xfrm>
                <a:off x="8320183" y="1559224"/>
                <a:ext cx="142539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171450" indent="-171450">
                  <a:buFont typeface="Wingdings" panose="05000000000000000000" pitchFamily="2" charset="2"/>
                  <a:buChar char="ü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자연을 떠도는 영혼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endParaRPr lang="en-US" altLang="ko-KR" sz="3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171450" indent="-171450">
                  <a:buFont typeface="Wingdings" panose="05000000000000000000" pitchFamily="2" charset="2"/>
                  <a:buChar char="ü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푸른빛 불꽃의 이펙트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92608E8-0960-319F-94AE-B59D9C00535C}"/>
                </a:ext>
              </a:extLst>
            </p:cNvPr>
            <p:cNvSpPr txBox="1"/>
            <p:nvPr/>
          </p:nvSpPr>
          <p:spPr>
            <a:xfrm>
              <a:off x="7447060" y="4749534"/>
              <a:ext cx="321113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‘</a:t>
              </a:r>
              <a:r>
                <a:rPr lang="ko-KR" altLang="en-US" sz="10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청령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’</a:t>
              </a:r>
              <a:r>
                <a:rPr lang="en-US" altLang="ko-KR" sz="900" dirty="0">
                  <a:solidFill>
                    <a:schemeClr val="bg1">
                      <a:lumMod val="50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(</a:t>
              </a:r>
              <a:r>
                <a:rPr lang="ko-KR" altLang="en-US" sz="900" dirty="0">
                  <a:solidFill>
                    <a:schemeClr val="bg1">
                      <a:lumMod val="50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신성한 기운을 가진 영혼</a:t>
              </a:r>
              <a:r>
                <a:rPr lang="en-US" altLang="ko-KR" sz="900" dirty="0">
                  <a:solidFill>
                    <a:schemeClr val="bg1">
                      <a:lumMod val="50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)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들이 캐릭터를 통해 강림합니다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</a:p>
          </p:txBody>
        </p: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1C8AA720-FFD7-9469-0FEC-A0397CFB1714}"/>
                </a:ext>
              </a:extLst>
            </p:cNvPr>
            <p:cNvGrpSpPr/>
            <p:nvPr/>
          </p:nvGrpSpPr>
          <p:grpSpPr>
            <a:xfrm>
              <a:off x="7347060" y="2233071"/>
              <a:ext cx="3411133" cy="1716192"/>
              <a:chOff x="7361342" y="2104133"/>
              <a:chExt cx="3411133" cy="1716192"/>
            </a:xfrm>
          </p:grpSpPr>
          <p:pic>
            <p:nvPicPr>
              <p:cNvPr id="42" name="그림 41" descr="CG 아트워크, 스크린샷, 예술이(가) 표시된 사진&#10;&#10;자동 생성된 설명">
                <a:extLst>
                  <a:ext uri="{FF2B5EF4-FFF2-40B4-BE49-F238E27FC236}">
                    <a16:creationId xmlns:a16="http://schemas.microsoft.com/office/drawing/2014/main" id="{98C98A4E-8220-8CB4-3E7E-98992627FE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8757" b="33285"/>
              <a:stretch/>
            </p:blipFill>
            <p:spPr>
              <a:xfrm>
                <a:off x="8941428" y="2105666"/>
                <a:ext cx="1831047" cy="1714659"/>
              </a:xfrm>
              <a:prstGeom prst="rect">
                <a:avLst/>
              </a:prstGeom>
            </p:spPr>
          </p:pic>
          <p:pic>
            <p:nvPicPr>
              <p:cNvPr id="48" name="그림 47" descr="만화 영화, 스크린샷, 예술, 마조렐 블루이(가) 표시된 사진&#10;&#10;자동 생성된 설명">
                <a:extLst>
                  <a:ext uri="{FF2B5EF4-FFF2-40B4-BE49-F238E27FC236}">
                    <a16:creationId xmlns:a16="http://schemas.microsoft.com/office/drawing/2014/main" id="{D1D88896-DE6F-6F7A-44BA-AE1851C79B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709" b="21341"/>
              <a:stretch/>
            </p:blipFill>
            <p:spPr>
              <a:xfrm>
                <a:off x="7361342" y="2104133"/>
                <a:ext cx="1329189" cy="1716192"/>
              </a:xfrm>
              <a:prstGeom prst="rect">
                <a:avLst/>
              </a:prstGeom>
            </p:spPr>
          </p:pic>
        </p:grpSp>
        <p:grpSp>
          <p:nvGrpSpPr>
            <p:cNvPr id="79" name="그룹 78">
              <a:extLst>
                <a:ext uri="{FF2B5EF4-FFF2-40B4-BE49-F238E27FC236}">
                  <a16:creationId xmlns:a16="http://schemas.microsoft.com/office/drawing/2014/main" id="{6FB7BF07-85B8-AA58-6340-B033B4622803}"/>
                </a:ext>
              </a:extLst>
            </p:cNvPr>
            <p:cNvGrpSpPr/>
            <p:nvPr/>
          </p:nvGrpSpPr>
          <p:grpSpPr>
            <a:xfrm>
              <a:off x="8564502" y="4061165"/>
              <a:ext cx="864041" cy="246221"/>
              <a:chOff x="8574735" y="3950533"/>
              <a:chExt cx="864041" cy="246221"/>
            </a:xfrm>
          </p:grpSpPr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9C0A5AA8-B781-AB86-D941-D9683F1B6EE2}"/>
                  </a:ext>
                </a:extLst>
              </p:cNvPr>
              <p:cNvSpPr txBox="1"/>
              <p:nvPr/>
            </p:nvSpPr>
            <p:spPr>
              <a:xfrm>
                <a:off x="8712295" y="3950533"/>
                <a:ext cx="726481" cy="246221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‘</a:t>
                </a:r>
                <a:r>
                  <a:rPr lang="ko-KR" altLang="en-US" sz="1000" dirty="0" err="1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청령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’ 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예시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  <p:sp>
            <p:nvSpPr>
              <p:cNvPr id="78" name="이등변 삼각형 77">
                <a:extLst>
                  <a:ext uri="{FF2B5EF4-FFF2-40B4-BE49-F238E27FC236}">
                    <a16:creationId xmlns:a16="http://schemas.microsoft.com/office/drawing/2014/main" id="{3687C7A6-4323-5CBC-BFC4-4C2D60589826}"/>
                  </a:ext>
                </a:extLst>
              </p:cNvPr>
              <p:cNvSpPr/>
              <p:nvPr/>
            </p:nvSpPr>
            <p:spPr>
              <a:xfrm>
                <a:off x="8574735" y="4017274"/>
                <a:ext cx="123592" cy="106545"/>
              </a:xfrm>
              <a:prstGeom prst="triangle">
                <a:avLst/>
              </a:prstGeom>
              <a:solidFill>
                <a:srgbClr val="F2784B"/>
              </a:solidFill>
              <a:ln w="6350">
                <a:solidFill>
                  <a:srgbClr val="8C1B1B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id="{1A144D4C-986B-6505-2C6C-0DEF4AB6DF1E}"/>
                </a:ext>
              </a:extLst>
            </p:cNvPr>
            <p:cNvCxnSpPr>
              <a:cxnSpLocks/>
            </p:cNvCxnSpPr>
            <p:nvPr/>
          </p:nvCxnSpPr>
          <p:spPr>
            <a:xfrm>
              <a:off x="6213291" y="4467850"/>
              <a:ext cx="5678672" cy="0"/>
            </a:xfrm>
            <a:prstGeom prst="line">
              <a:avLst/>
            </a:prstGeom>
            <a:solidFill>
              <a:schemeClr val="bg1">
                <a:lumMod val="50000"/>
              </a:schemeClr>
            </a:solidFill>
            <a:ln w="9525">
              <a:gradFill flip="none" rotWithShape="1">
                <a:gsLst>
                  <a:gs pos="0">
                    <a:srgbClr val="F2D57E"/>
                  </a:gs>
                  <a:gs pos="70000">
                    <a:srgbClr val="F2D57E">
                      <a:alpha val="70000"/>
                    </a:srgbClr>
                  </a:gs>
                  <a:gs pos="90000">
                    <a:srgbClr val="F2D57E">
                      <a:alpha val="20000"/>
                    </a:srgbClr>
                  </a:gs>
                  <a:gs pos="100000">
                    <a:srgbClr val="F2D57E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다이아몬드 82">
              <a:extLst>
                <a:ext uri="{FF2B5EF4-FFF2-40B4-BE49-F238E27FC236}">
                  <a16:creationId xmlns:a16="http://schemas.microsoft.com/office/drawing/2014/main" id="{24BBDFF5-C94B-1162-7F9F-827221B26426}"/>
                </a:ext>
              </a:extLst>
            </p:cNvPr>
            <p:cNvSpPr/>
            <p:nvPr/>
          </p:nvSpPr>
          <p:spPr>
            <a:xfrm>
              <a:off x="9007627" y="4422850"/>
              <a:ext cx="90000" cy="90000"/>
            </a:xfrm>
            <a:prstGeom prst="diamond">
              <a:avLst/>
            </a:prstGeom>
            <a:solidFill>
              <a:srgbClr val="8C1B1B"/>
            </a:solidFill>
            <a:ln w="9525">
              <a:solidFill>
                <a:srgbClr val="F2D57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2479837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C72C86-A073-7062-85CE-EBB234CE06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6E7D1E3A-145E-F3BC-3E20-74B272DF42D5}"/>
              </a:ext>
            </a:extLst>
          </p:cNvPr>
          <p:cNvSpPr/>
          <p:nvPr/>
        </p:nvSpPr>
        <p:spPr>
          <a:xfrm>
            <a:off x="320302" y="1377835"/>
            <a:ext cx="5678672" cy="403701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38100">
              <a:srgbClr val="F2D57E"/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56BFB04-1928-AE68-2FE7-F9AF0A1A39AD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D1CD3BC4-CD71-EC08-5C80-1114D78D63FB}"/>
              </a:ext>
            </a:extLst>
          </p:cNvPr>
          <p:cNvSpPr txBox="1"/>
          <p:nvPr/>
        </p:nvSpPr>
        <p:spPr>
          <a:xfrm>
            <a:off x="811315" y="155864"/>
            <a:ext cx="141497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arenBoth"/>
            </a:pP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기획</a:t>
            </a:r>
            <a:r>
              <a:rPr lang="ko-KR" altLang="en-US" sz="105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의도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A9D6C167-B5C9-AE0F-4AC7-D235767DD0C6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개요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AFB4BDE0-E459-2780-E6E8-466F6689B4F4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7F8AF047-A25E-6FC1-E3A8-2AB83E6342D6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EBA3D4FE-25CE-FC2E-6B57-2A5BB409CD6D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2C0F1888-8BDC-3A6C-0692-E9D48DF7FF8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941A345B-53E0-0374-2939-5F8165F7558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5A84963E-3F85-AD8B-1581-5987D6A69F0D}"/>
              </a:ext>
            </a:extLst>
          </p:cNvPr>
          <p:cNvGrpSpPr/>
          <p:nvPr/>
        </p:nvGrpSpPr>
        <p:grpSpPr>
          <a:xfrm>
            <a:off x="0" y="6553239"/>
            <a:ext cx="12192000" cy="304761"/>
            <a:chOff x="0" y="6553239"/>
            <a:chExt cx="12192000" cy="304761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253B9A8F-70F2-62D7-4FE5-36ECC1162A60}"/>
                </a:ext>
              </a:extLst>
            </p:cNvPr>
            <p:cNvGrpSpPr/>
            <p:nvPr/>
          </p:nvGrpSpPr>
          <p:grpSpPr>
            <a:xfrm>
              <a:off x="0" y="6553239"/>
              <a:ext cx="12192000" cy="304761"/>
              <a:chOff x="44481" y="6706948"/>
              <a:chExt cx="12192000" cy="304761"/>
            </a:xfrm>
          </p:grpSpPr>
          <p:grpSp>
            <p:nvGrpSpPr>
              <p:cNvPr id="4" name="그룹 3">
                <a:extLst>
                  <a:ext uri="{FF2B5EF4-FFF2-40B4-BE49-F238E27FC236}">
                    <a16:creationId xmlns:a16="http://schemas.microsoft.com/office/drawing/2014/main" id="{D5FF6C39-18BC-B7C5-D816-36CD52C5A014}"/>
                  </a:ext>
                </a:extLst>
              </p:cNvPr>
              <p:cNvGrpSpPr/>
              <p:nvPr/>
            </p:nvGrpSpPr>
            <p:grpSpPr>
              <a:xfrm>
                <a:off x="44481" y="6733948"/>
                <a:ext cx="12192000" cy="277761"/>
                <a:chOff x="58170" y="6733948"/>
                <a:chExt cx="12192000" cy="277761"/>
              </a:xfrm>
            </p:grpSpPr>
            <p:grpSp>
              <p:nvGrpSpPr>
                <p:cNvPr id="34" name="그룹 33">
                  <a:extLst>
                    <a:ext uri="{FF2B5EF4-FFF2-40B4-BE49-F238E27FC236}">
                      <a16:creationId xmlns:a16="http://schemas.microsoft.com/office/drawing/2014/main" id="{B88CADE2-D2B3-7904-BBF4-198048646063}"/>
                    </a:ext>
                  </a:extLst>
                </p:cNvPr>
                <p:cNvGrpSpPr/>
                <p:nvPr/>
              </p:nvGrpSpPr>
              <p:grpSpPr>
                <a:xfrm>
                  <a:off x="1198694" y="6733948"/>
                  <a:ext cx="2194560" cy="277761"/>
                  <a:chOff x="1198694" y="6733948"/>
                  <a:chExt cx="2194560" cy="277761"/>
                </a:xfrm>
              </p:grpSpPr>
              <p:cxnSp>
                <p:nvCxnSpPr>
                  <p:cNvPr id="61" name="직선 연결선 60">
                    <a:extLst>
                      <a:ext uri="{FF2B5EF4-FFF2-40B4-BE49-F238E27FC236}">
                        <a16:creationId xmlns:a16="http://schemas.microsoft.com/office/drawing/2014/main" id="{44ED7C84-4E9B-A13B-DF56-590A233CA7A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98694" y="6733948"/>
                    <a:ext cx="2194560" cy="0"/>
                  </a:xfrm>
                  <a:prstGeom prst="line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2" name="TextBox 61">
                    <a:extLst>
                      <a:ext uri="{FF2B5EF4-FFF2-40B4-BE49-F238E27FC236}">
                        <a16:creationId xmlns:a16="http://schemas.microsoft.com/office/drawing/2014/main" id="{6BA03BD5-3D02-2090-5B51-3FCADE4991E4}"/>
                      </a:ext>
                    </a:extLst>
                  </p:cNvPr>
                  <p:cNvSpPr txBox="1"/>
                  <p:nvPr/>
                </p:nvSpPr>
                <p:spPr>
                  <a:xfrm>
                    <a:off x="2091431" y="6765488"/>
                    <a:ext cx="409086" cy="246221"/>
                  </a:xfrm>
                  <a:prstGeom prst="rect">
                    <a:avLst/>
                  </a:prstGeom>
                  <a:noFill/>
                  <a:effectLst>
                    <a:softEdge rad="0"/>
                  </a:effectLst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1000" dirty="0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개요</a:t>
                    </a:r>
                    <a:endParaRPr lang="en-US" altLang="ko-KR" sz="1000" dirty="0"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  <p:grpSp>
              <p:nvGrpSpPr>
                <p:cNvPr id="41" name="그룹 40">
                  <a:extLst>
                    <a:ext uri="{FF2B5EF4-FFF2-40B4-BE49-F238E27FC236}">
                      <a16:creationId xmlns:a16="http://schemas.microsoft.com/office/drawing/2014/main" id="{B128B971-BA32-30D3-F590-D4EA30170427}"/>
                    </a:ext>
                  </a:extLst>
                </p:cNvPr>
                <p:cNvGrpSpPr/>
                <p:nvPr/>
              </p:nvGrpSpPr>
              <p:grpSpPr>
                <a:xfrm>
                  <a:off x="58170" y="6733948"/>
                  <a:ext cx="12192000" cy="0"/>
                  <a:chOff x="38867" y="6733948"/>
                  <a:chExt cx="12192000" cy="0"/>
                </a:xfrm>
              </p:grpSpPr>
              <p:cxnSp>
                <p:nvCxnSpPr>
                  <p:cNvPr id="57" name="직선 연결선 56">
                    <a:extLst>
                      <a:ext uri="{FF2B5EF4-FFF2-40B4-BE49-F238E27FC236}">
                        <a16:creationId xmlns:a16="http://schemas.microsoft.com/office/drawing/2014/main" id="{0CE2AA29-20BF-2077-11CF-2BFD5E09BFF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51522" y="6733948"/>
                    <a:ext cx="219456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9" name="직선 연결선 58">
                    <a:extLst>
                      <a:ext uri="{FF2B5EF4-FFF2-40B4-BE49-F238E27FC236}">
                        <a16:creationId xmlns:a16="http://schemas.microsoft.com/office/drawing/2014/main" id="{3A2DCFFE-511C-94F4-E8EB-2339C97C71E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8867" y="6733948"/>
                    <a:ext cx="76580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0" name="직선 연결선 59">
                    <a:extLst>
                      <a:ext uri="{FF2B5EF4-FFF2-40B4-BE49-F238E27FC236}">
                        <a16:creationId xmlns:a16="http://schemas.microsoft.com/office/drawing/2014/main" id="{A5583EA6-DC99-9E5A-4C35-B1DECA3F96F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465067" y="6733948"/>
                    <a:ext cx="76580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55" name="직선 연결선 54">
                  <a:extLst>
                    <a:ext uri="{FF2B5EF4-FFF2-40B4-BE49-F238E27FC236}">
                      <a16:creationId xmlns:a16="http://schemas.microsoft.com/office/drawing/2014/main" id="{E7CFF621-8627-FA99-8122-51EC9C3BDE1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42956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직선 연결선 52">
                  <a:extLst>
                    <a:ext uri="{FF2B5EF4-FFF2-40B4-BE49-F238E27FC236}">
                      <a16:creationId xmlns:a16="http://schemas.microsoft.com/office/drawing/2014/main" id="{B95B556B-BCCB-7D87-80D9-9BD16554E93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15086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24458849-1A7D-C379-3522-A885621CAF40}"/>
                  </a:ext>
                </a:extLst>
              </p:cNvPr>
              <p:cNvGrpSpPr/>
              <p:nvPr/>
            </p:nvGrpSpPr>
            <p:grpSpPr>
              <a:xfrm>
                <a:off x="978419" y="6706948"/>
                <a:ext cx="10324124" cy="54000"/>
                <a:chOff x="934652" y="6302855"/>
                <a:chExt cx="10324124" cy="54000"/>
              </a:xfrm>
            </p:grpSpPr>
            <p:sp>
              <p:nvSpPr>
                <p:cNvPr id="13" name="다이아몬드 12">
                  <a:extLst>
                    <a:ext uri="{FF2B5EF4-FFF2-40B4-BE49-F238E27FC236}">
                      <a16:creationId xmlns:a16="http://schemas.microsoft.com/office/drawing/2014/main" id="{7B846D8B-6DA0-7D80-6E5A-5F9C7DD2C081}"/>
                    </a:ext>
                  </a:extLst>
                </p:cNvPr>
                <p:cNvSpPr/>
                <p:nvPr/>
              </p:nvSpPr>
              <p:spPr>
                <a:xfrm>
                  <a:off x="3502183" y="6302855"/>
                  <a:ext cx="54000" cy="54000"/>
                </a:xfrm>
                <a:prstGeom prst="diamond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다이아몬드 21">
                  <a:extLst>
                    <a:ext uri="{FF2B5EF4-FFF2-40B4-BE49-F238E27FC236}">
                      <a16:creationId xmlns:a16="http://schemas.microsoft.com/office/drawing/2014/main" id="{2E1B8E7E-9EA8-9E28-84F2-E0F2AE1E6B90}"/>
                    </a:ext>
                  </a:extLst>
                </p:cNvPr>
                <p:cNvSpPr/>
                <p:nvPr/>
              </p:nvSpPr>
              <p:spPr>
                <a:xfrm>
                  <a:off x="934652" y="6302855"/>
                  <a:ext cx="54000" cy="54000"/>
                </a:xfrm>
                <a:prstGeom prst="diamond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5" name="다이아몬드 24">
                  <a:extLst>
                    <a:ext uri="{FF2B5EF4-FFF2-40B4-BE49-F238E27FC236}">
                      <a16:creationId xmlns:a16="http://schemas.microsoft.com/office/drawing/2014/main" id="{4BCE26C5-F991-8EDB-04A5-E8FB0AE9F019}"/>
                    </a:ext>
                  </a:extLst>
                </p:cNvPr>
                <p:cNvSpPr/>
                <p:nvPr/>
              </p:nvSpPr>
              <p:spPr>
                <a:xfrm>
                  <a:off x="6069714" y="6302855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다이아몬드 29">
                  <a:extLst>
                    <a:ext uri="{FF2B5EF4-FFF2-40B4-BE49-F238E27FC236}">
                      <a16:creationId xmlns:a16="http://schemas.microsoft.com/office/drawing/2014/main" id="{D1A504AE-EC0D-DC51-A930-5BB32D5EF8FB}"/>
                    </a:ext>
                  </a:extLst>
                </p:cNvPr>
                <p:cNvSpPr/>
                <p:nvPr/>
              </p:nvSpPr>
              <p:spPr>
                <a:xfrm>
                  <a:off x="8637245" y="6302855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3" name="다이아몬드 32">
                  <a:extLst>
                    <a:ext uri="{FF2B5EF4-FFF2-40B4-BE49-F238E27FC236}">
                      <a16:creationId xmlns:a16="http://schemas.microsoft.com/office/drawing/2014/main" id="{A17AD173-F12B-4718-8BC2-C86F1B5CE3F4}"/>
                    </a:ext>
                  </a:extLst>
                </p:cNvPr>
                <p:cNvSpPr/>
                <p:nvPr/>
              </p:nvSpPr>
              <p:spPr>
                <a:xfrm>
                  <a:off x="11204776" y="6302855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871B355-ABF7-9192-9E65-70B0B553E99B}"/>
                </a:ext>
              </a:extLst>
            </p:cNvPr>
            <p:cNvSpPr txBox="1"/>
            <p:nvPr/>
          </p:nvSpPr>
          <p:spPr>
            <a:xfrm>
              <a:off x="4481962" y="6627167"/>
              <a:ext cx="65594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940F47D-23D2-A286-E671-4E5EF8B6DEE2}"/>
                </a:ext>
              </a:extLst>
            </p:cNvPr>
            <p:cNvSpPr txBox="1"/>
            <p:nvPr/>
          </p:nvSpPr>
          <p:spPr>
            <a:xfrm>
              <a:off x="7065315" y="6627167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49B4B27-70B1-446E-E42C-FFB893ABE571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DFC0A76D-D31E-2815-54A9-640F2A05CF8F}"/>
              </a:ext>
            </a:extLst>
          </p:cNvPr>
          <p:cNvGrpSpPr/>
          <p:nvPr/>
        </p:nvGrpSpPr>
        <p:grpSpPr>
          <a:xfrm>
            <a:off x="294838" y="852150"/>
            <a:ext cx="3715690" cy="169277"/>
            <a:chOff x="300038" y="457598"/>
            <a:chExt cx="3715690" cy="169277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C79ED0F-4042-48A2-230A-7CBB39A728FD}"/>
                </a:ext>
              </a:extLst>
            </p:cNvPr>
            <p:cNvSpPr txBox="1"/>
            <p:nvPr/>
          </p:nvSpPr>
          <p:spPr>
            <a:xfrm>
              <a:off x="300038" y="457598"/>
              <a:ext cx="203582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v"/>
              </a:pP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</a:t>
              </a:r>
              <a:endPara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80F203F-D979-BEC4-901D-6438AAC47982}"/>
                </a:ext>
              </a:extLst>
            </p:cNvPr>
            <p:cNvSpPr txBox="1"/>
            <p:nvPr/>
          </p:nvSpPr>
          <p:spPr>
            <a:xfrm>
              <a:off x="471488" y="457598"/>
              <a:ext cx="3544240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ko-KR" altLang="en-US" sz="1100" dirty="0">
                  <a:solidFill>
                    <a:srgbClr val="F2784B"/>
                  </a:solidFill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깨달음 노드</a:t>
              </a:r>
              <a:r>
                <a:rPr lang="en-US" altLang="ko-KR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(</a:t>
              </a: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직업 각인</a:t>
              </a:r>
              <a:r>
                <a:rPr lang="en-US" altLang="ko-KR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)</a:t>
              </a: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에 따라 </a:t>
              </a:r>
              <a:r>
                <a:rPr lang="ko-KR" altLang="en-US" sz="1100" dirty="0">
                  <a:solidFill>
                    <a:srgbClr val="F2784B"/>
                  </a:solidFill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전투 스타일이 크게 바뀌는 </a:t>
              </a: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클래스</a:t>
              </a:r>
              <a:endPara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</p:grpSp>
      <p:sp>
        <p:nvSpPr>
          <p:cNvPr id="79" name="TextBox 78">
            <a:extLst>
              <a:ext uri="{FF2B5EF4-FFF2-40B4-BE49-F238E27FC236}">
                <a16:creationId xmlns:a16="http://schemas.microsoft.com/office/drawing/2014/main" id="{BDEEFCB0-BC08-94DA-35E7-738144C1BB20}"/>
              </a:ext>
            </a:extLst>
          </p:cNvPr>
          <p:cNvSpPr txBox="1"/>
          <p:nvPr/>
        </p:nvSpPr>
        <p:spPr>
          <a:xfrm>
            <a:off x="1070806" y="5220170"/>
            <a:ext cx="4285147" cy="1323439"/>
          </a:xfrm>
          <a:prstGeom prst="rect">
            <a:avLst/>
          </a:prstGeom>
          <a:noFill/>
          <a:ln w="12700"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발화 스킬  </a:t>
            </a:r>
            <a:r>
              <a:rPr lang="en-US" altLang="ko-KR" sz="2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/ </a:t>
            </a:r>
            <a:r>
              <a:rPr lang="ko-KR" altLang="en-US" sz="2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강림 스킬</a:t>
            </a:r>
            <a:endParaRPr lang="en-US" altLang="ko-KR" sz="2000" dirty="0">
              <a:effectLst/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algn="ctr"/>
            <a:r>
              <a:rPr lang="ko-KR" altLang="en-US" sz="2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화령</a:t>
            </a:r>
            <a:r>
              <a:rPr lang="ko-KR" altLang="en-US" sz="2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현신 </a:t>
            </a:r>
            <a:r>
              <a:rPr lang="en-US" altLang="ko-KR" sz="2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– </a:t>
            </a:r>
            <a:r>
              <a:rPr lang="ko-KR" altLang="en-US" sz="2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적화령</a:t>
            </a:r>
            <a:r>
              <a:rPr lang="ko-KR" altLang="en-US" sz="2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 </a:t>
            </a:r>
            <a:r>
              <a:rPr lang="en-US" altLang="ko-KR" sz="2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/ </a:t>
            </a:r>
            <a:r>
              <a:rPr lang="ko-KR" altLang="en-US" sz="2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화령</a:t>
            </a:r>
            <a:r>
              <a:rPr lang="ko-KR" altLang="en-US" sz="2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현신 </a:t>
            </a:r>
            <a:r>
              <a:rPr lang="en-US" altLang="ko-KR" sz="2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– </a:t>
            </a:r>
            <a:r>
              <a:rPr lang="ko-KR" altLang="en-US" sz="2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청화령</a:t>
            </a:r>
            <a:r>
              <a:rPr lang="ko-KR" altLang="en-US" sz="2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</a:t>
            </a:r>
            <a:endParaRPr lang="en-US" altLang="ko-KR" sz="2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algn="ctr"/>
            <a:r>
              <a:rPr lang="ko-KR" altLang="en-US" sz="2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특화 </a:t>
            </a:r>
            <a:r>
              <a:rPr lang="en-US" altLang="ko-KR" sz="2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/ </a:t>
            </a:r>
            <a:r>
              <a:rPr lang="ko-KR" altLang="en-US" sz="2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치명</a:t>
            </a:r>
            <a:endParaRPr lang="en-US" altLang="ko-KR" sz="2000" dirty="0">
              <a:effectLst/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algn="ctr"/>
            <a:r>
              <a:rPr lang="ko-KR" altLang="en-US" sz="2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원거리 </a:t>
            </a:r>
            <a:r>
              <a:rPr lang="en-US" altLang="ko-KR" sz="2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/ </a:t>
            </a:r>
            <a:r>
              <a:rPr lang="ko-KR" altLang="en-US" sz="2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근거리</a:t>
            </a:r>
            <a:endParaRPr lang="en-US" altLang="ko-KR" sz="2000" dirty="0">
              <a:effectLst/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93B16EDB-695D-14C2-9E5A-6C56D4C43B5C}"/>
              </a:ext>
            </a:extLst>
          </p:cNvPr>
          <p:cNvGrpSpPr/>
          <p:nvPr/>
        </p:nvGrpSpPr>
        <p:grpSpPr>
          <a:xfrm>
            <a:off x="1655298" y="2209443"/>
            <a:ext cx="2976795" cy="2400036"/>
            <a:chOff x="1655298" y="1668590"/>
            <a:chExt cx="2976795" cy="2400036"/>
          </a:xfrm>
        </p:grpSpPr>
        <p:cxnSp>
          <p:nvCxnSpPr>
            <p:cNvPr id="113" name="직선 연결선 112">
              <a:extLst>
                <a:ext uri="{FF2B5EF4-FFF2-40B4-BE49-F238E27FC236}">
                  <a16:creationId xmlns:a16="http://schemas.microsoft.com/office/drawing/2014/main" id="{4F8F08B7-98EA-79FA-7684-48FF80A5DEDF}"/>
                </a:ext>
              </a:extLst>
            </p:cNvPr>
            <p:cNvCxnSpPr>
              <a:cxnSpLocks/>
            </p:cNvCxnSpPr>
            <p:nvPr/>
          </p:nvCxnSpPr>
          <p:spPr>
            <a:xfrm>
              <a:off x="2727490" y="2625290"/>
              <a:ext cx="0" cy="478155"/>
            </a:xfrm>
            <a:prstGeom prst="line">
              <a:avLst/>
            </a:prstGeom>
            <a:ln w="28575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path path="rect">
                  <a:fillToRect l="50000" t="50000" r="50000" b="50000"/>
                </a:path>
                <a:tileRect/>
              </a:gradFill>
            </a:ln>
            <a:effectLst>
              <a:glow rad="25400">
                <a:schemeClr val="tx1">
                  <a:alpha val="15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연결선 113">
              <a:extLst>
                <a:ext uri="{FF2B5EF4-FFF2-40B4-BE49-F238E27FC236}">
                  <a16:creationId xmlns:a16="http://schemas.microsoft.com/office/drawing/2014/main" id="{5C800672-EE01-8500-3E8F-4E143217755D}"/>
                </a:ext>
              </a:extLst>
            </p:cNvPr>
            <p:cNvCxnSpPr>
              <a:cxnSpLocks/>
            </p:cNvCxnSpPr>
            <p:nvPr/>
          </p:nvCxnSpPr>
          <p:spPr>
            <a:xfrm>
              <a:off x="2727490" y="3295850"/>
              <a:ext cx="0" cy="478155"/>
            </a:xfrm>
            <a:prstGeom prst="line">
              <a:avLst/>
            </a:prstGeom>
            <a:ln w="28575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path path="rect">
                  <a:fillToRect l="50000" t="50000" r="50000" b="50000"/>
                </a:path>
                <a:tileRect/>
              </a:gradFill>
            </a:ln>
            <a:effectLst>
              <a:glow rad="25400">
                <a:schemeClr val="tx1">
                  <a:alpha val="15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 105">
              <a:extLst>
                <a:ext uri="{FF2B5EF4-FFF2-40B4-BE49-F238E27FC236}">
                  <a16:creationId xmlns:a16="http://schemas.microsoft.com/office/drawing/2014/main" id="{B110FD99-DF48-F0EA-8AD0-D3237921F0EA}"/>
                </a:ext>
              </a:extLst>
            </p:cNvPr>
            <p:cNvCxnSpPr>
              <a:cxnSpLocks/>
            </p:cNvCxnSpPr>
            <p:nvPr/>
          </p:nvCxnSpPr>
          <p:spPr>
            <a:xfrm>
              <a:off x="2727490" y="1967865"/>
              <a:ext cx="0" cy="478155"/>
            </a:xfrm>
            <a:prstGeom prst="line">
              <a:avLst/>
            </a:prstGeom>
            <a:ln w="28575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path path="rect">
                  <a:fillToRect l="50000" t="50000" r="50000" b="50000"/>
                </a:path>
                <a:tileRect/>
              </a:gradFill>
            </a:ln>
            <a:effectLst>
              <a:glow rad="25400">
                <a:schemeClr val="tx1">
                  <a:alpha val="15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id="{BD23D25C-A7C5-EFFB-C16B-C9E2AE31DDE0}"/>
                </a:ext>
              </a:extLst>
            </p:cNvPr>
            <p:cNvGrpSpPr/>
            <p:nvPr/>
          </p:nvGrpSpPr>
          <p:grpSpPr>
            <a:xfrm>
              <a:off x="1655298" y="2987300"/>
              <a:ext cx="2976795" cy="421970"/>
              <a:chOff x="1655298" y="2985093"/>
              <a:chExt cx="2976795" cy="421970"/>
            </a:xfrm>
          </p:grpSpPr>
          <p:pic>
            <p:nvPicPr>
              <p:cNvPr id="43" name="그림 42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4DE6DF0B-4232-5C2B-F859-0B8891449F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15" t="51428" r="-14" b="26773"/>
              <a:stretch/>
            </p:blipFill>
            <p:spPr>
              <a:xfrm>
                <a:off x="2486716" y="2985093"/>
                <a:ext cx="481548" cy="421970"/>
              </a:xfrm>
              <a:prstGeom prst="rect">
                <a:avLst/>
              </a:prstGeom>
            </p:spPr>
          </p:pic>
          <p:grpSp>
            <p:nvGrpSpPr>
              <p:cNvPr id="56" name="그룹 55">
                <a:extLst>
                  <a:ext uri="{FF2B5EF4-FFF2-40B4-BE49-F238E27FC236}">
                    <a16:creationId xmlns:a16="http://schemas.microsoft.com/office/drawing/2014/main" id="{531B6109-3C72-E59D-6750-25EEFE8FCAF5}"/>
                  </a:ext>
                </a:extLst>
              </p:cNvPr>
              <p:cNvGrpSpPr/>
              <p:nvPr/>
            </p:nvGrpSpPr>
            <p:grpSpPr>
              <a:xfrm>
                <a:off x="1655298" y="3033717"/>
                <a:ext cx="2976795" cy="324723"/>
                <a:chOff x="1655298" y="3053775"/>
                <a:chExt cx="2976795" cy="324723"/>
              </a:xfrm>
            </p:grpSpPr>
            <p:pic>
              <p:nvPicPr>
                <p:cNvPr id="24" name="그림 23" descr="원, 다채로움, 스크린샷, 빛이(가) 표시된 사진&#10;&#10;자동 생성된 설명">
                  <a:extLst>
                    <a:ext uri="{FF2B5EF4-FFF2-40B4-BE49-F238E27FC236}">
                      <a16:creationId xmlns:a16="http://schemas.microsoft.com/office/drawing/2014/main" id="{71FA0B32-C6D9-DEFA-AEF7-1CC38ADB0CE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196" t="4316" r="13668" b="78909"/>
                <a:stretch/>
              </p:blipFill>
              <p:spPr>
                <a:xfrm>
                  <a:off x="3407081" y="3053775"/>
                  <a:ext cx="349119" cy="324723"/>
                </a:xfrm>
                <a:prstGeom prst="rect">
                  <a:avLst/>
                </a:prstGeom>
              </p:spPr>
            </p:pic>
            <p:pic>
              <p:nvPicPr>
                <p:cNvPr id="28" name="그림 27" descr="원, 다채로움, 스크린샷, 빛이(가) 표시된 사진&#10;&#10;자동 생성된 설명">
                  <a:extLst>
                    <a:ext uri="{FF2B5EF4-FFF2-40B4-BE49-F238E27FC236}">
                      <a16:creationId xmlns:a16="http://schemas.microsoft.com/office/drawing/2014/main" id="{702760BF-E18C-708A-F28C-D9F9C3AC671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196" t="4316" r="13668" b="78909"/>
                <a:stretch/>
              </p:blipFill>
              <p:spPr>
                <a:xfrm>
                  <a:off x="1655298" y="3053775"/>
                  <a:ext cx="349119" cy="324723"/>
                </a:xfrm>
                <a:prstGeom prst="rect">
                  <a:avLst/>
                </a:prstGeom>
              </p:spPr>
            </p:pic>
            <p:pic>
              <p:nvPicPr>
                <p:cNvPr id="32" name="그림 31" descr="원, 다채로움, 스크린샷, 빛이(가) 표시된 사진&#10;&#10;자동 생성된 설명">
                  <a:extLst>
                    <a:ext uri="{FF2B5EF4-FFF2-40B4-BE49-F238E27FC236}">
                      <a16:creationId xmlns:a16="http://schemas.microsoft.com/office/drawing/2014/main" id="{3E5536A0-AF43-0E06-A4C9-A8131CD7CF6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196" t="4316" r="13668" b="78909"/>
                <a:stretch/>
              </p:blipFill>
              <p:spPr>
                <a:xfrm>
                  <a:off x="4282974" y="3053775"/>
                  <a:ext cx="349119" cy="324723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69184443-CCAA-0C48-2BF0-406597D2C897}"/>
                </a:ext>
              </a:extLst>
            </p:cNvPr>
            <p:cNvGrpSpPr/>
            <p:nvPr/>
          </p:nvGrpSpPr>
          <p:grpSpPr>
            <a:xfrm>
              <a:off x="1655298" y="3646656"/>
              <a:ext cx="2976795" cy="421970"/>
              <a:chOff x="1655298" y="2985093"/>
              <a:chExt cx="2976795" cy="421970"/>
            </a:xfrm>
          </p:grpSpPr>
          <p:pic>
            <p:nvPicPr>
              <p:cNvPr id="64" name="그림 63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040D8315-EC33-5804-1822-A14BE6BD27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15" t="51428" r="-14" b="26773"/>
              <a:stretch/>
            </p:blipFill>
            <p:spPr>
              <a:xfrm>
                <a:off x="2486716" y="2985093"/>
                <a:ext cx="481548" cy="421970"/>
              </a:xfrm>
              <a:prstGeom prst="rect">
                <a:avLst/>
              </a:prstGeom>
            </p:spPr>
          </p:pic>
          <p:grpSp>
            <p:nvGrpSpPr>
              <p:cNvPr id="71" name="그룹 70">
                <a:extLst>
                  <a:ext uri="{FF2B5EF4-FFF2-40B4-BE49-F238E27FC236}">
                    <a16:creationId xmlns:a16="http://schemas.microsoft.com/office/drawing/2014/main" id="{B64710FA-9FD9-A5F8-0193-7FE5D3C20858}"/>
                  </a:ext>
                </a:extLst>
              </p:cNvPr>
              <p:cNvGrpSpPr/>
              <p:nvPr/>
            </p:nvGrpSpPr>
            <p:grpSpPr>
              <a:xfrm>
                <a:off x="1655298" y="3033717"/>
                <a:ext cx="2976795" cy="324723"/>
                <a:chOff x="1655298" y="3053775"/>
                <a:chExt cx="2976795" cy="324723"/>
              </a:xfrm>
            </p:grpSpPr>
            <p:pic>
              <p:nvPicPr>
                <p:cNvPr id="72" name="그림 71" descr="원, 다채로움, 스크린샷, 빛이(가) 표시된 사진&#10;&#10;자동 생성된 설명">
                  <a:extLst>
                    <a:ext uri="{FF2B5EF4-FFF2-40B4-BE49-F238E27FC236}">
                      <a16:creationId xmlns:a16="http://schemas.microsoft.com/office/drawing/2014/main" id="{985064F7-C21B-7D58-3AA1-95AF73605E7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196" t="4316" r="13668" b="78909"/>
                <a:stretch/>
              </p:blipFill>
              <p:spPr>
                <a:xfrm>
                  <a:off x="3407081" y="3053775"/>
                  <a:ext cx="349119" cy="324723"/>
                </a:xfrm>
                <a:prstGeom prst="rect">
                  <a:avLst/>
                </a:prstGeom>
              </p:spPr>
            </p:pic>
            <p:pic>
              <p:nvPicPr>
                <p:cNvPr id="73" name="그림 72" descr="원, 다채로움, 스크린샷, 빛이(가) 표시된 사진&#10;&#10;자동 생성된 설명">
                  <a:extLst>
                    <a:ext uri="{FF2B5EF4-FFF2-40B4-BE49-F238E27FC236}">
                      <a16:creationId xmlns:a16="http://schemas.microsoft.com/office/drawing/2014/main" id="{EF95CEF4-294F-7815-FD3F-78B1DC7FAB2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196" t="4316" r="13668" b="78909"/>
                <a:stretch/>
              </p:blipFill>
              <p:spPr>
                <a:xfrm>
                  <a:off x="1655298" y="3053775"/>
                  <a:ext cx="349119" cy="324723"/>
                </a:xfrm>
                <a:prstGeom prst="rect">
                  <a:avLst/>
                </a:prstGeom>
              </p:spPr>
            </p:pic>
            <p:pic>
              <p:nvPicPr>
                <p:cNvPr id="74" name="그림 73" descr="원, 다채로움, 스크린샷, 빛이(가) 표시된 사진&#10;&#10;자동 생성된 설명">
                  <a:extLst>
                    <a:ext uri="{FF2B5EF4-FFF2-40B4-BE49-F238E27FC236}">
                      <a16:creationId xmlns:a16="http://schemas.microsoft.com/office/drawing/2014/main" id="{4C77E9D2-0B32-6A4E-8E63-9F76B9034D9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196" t="4316" r="13668" b="78909"/>
                <a:stretch/>
              </p:blipFill>
              <p:spPr>
                <a:xfrm>
                  <a:off x="4282974" y="3053775"/>
                  <a:ext cx="349119" cy="324723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" name="그룹 102">
              <a:extLst>
                <a:ext uri="{FF2B5EF4-FFF2-40B4-BE49-F238E27FC236}">
                  <a16:creationId xmlns:a16="http://schemas.microsoft.com/office/drawing/2014/main" id="{43B8B85C-19F4-FAC0-F7CB-E4EA5C602ADE}"/>
                </a:ext>
              </a:extLst>
            </p:cNvPr>
            <p:cNvGrpSpPr/>
            <p:nvPr/>
          </p:nvGrpSpPr>
          <p:grpSpPr>
            <a:xfrm>
              <a:off x="2486716" y="2327945"/>
              <a:ext cx="1269484" cy="421970"/>
              <a:chOff x="2486716" y="2427215"/>
              <a:chExt cx="1269484" cy="421970"/>
            </a:xfrm>
          </p:grpSpPr>
          <p:pic>
            <p:nvPicPr>
              <p:cNvPr id="76" name="그림 75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D78B7B02-2E7F-7DAE-FC86-D0E9AFF9CD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15" t="51428" r="-14" b="26773"/>
              <a:stretch/>
            </p:blipFill>
            <p:spPr>
              <a:xfrm>
                <a:off x="2486716" y="2427215"/>
                <a:ext cx="481548" cy="421970"/>
              </a:xfrm>
              <a:prstGeom prst="rect">
                <a:avLst/>
              </a:prstGeom>
            </p:spPr>
          </p:pic>
          <p:pic>
            <p:nvPicPr>
              <p:cNvPr id="78" name="그림 77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38435DEE-8D85-8B5B-F20C-86D738D7C2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3407081" y="2475839"/>
                <a:ext cx="349119" cy="324723"/>
              </a:xfrm>
              <a:prstGeom prst="rect">
                <a:avLst/>
              </a:prstGeom>
            </p:spPr>
          </p:pic>
        </p:grpSp>
        <p:grpSp>
          <p:nvGrpSpPr>
            <p:cNvPr id="104" name="그룹 103">
              <a:extLst>
                <a:ext uri="{FF2B5EF4-FFF2-40B4-BE49-F238E27FC236}">
                  <a16:creationId xmlns:a16="http://schemas.microsoft.com/office/drawing/2014/main" id="{2516EDA6-FF08-23BC-5A0C-550B82F9885B}"/>
                </a:ext>
              </a:extLst>
            </p:cNvPr>
            <p:cNvGrpSpPr/>
            <p:nvPr/>
          </p:nvGrpSpPr>
          <p:grpSpPr>
            <a:xfrm>
              <a:off x="2486716" y="1668590"/>
              <a:ext cx="1269484" cy="421970"/>
              <a:chOff x="2486716" y="1668590"/>
              <a:chExt cx="1269484" cy="421970"/>
            </a:xfrm>
          </p:grpSpPr>
          <p:pic>
            <p:nvPicPr>
              <p:cNvPr id="97" name="그림 96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218E1533-1287-B4C9-9862-39C1B34E8C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15" t="51428" r="-14" b="26773"/>
              <a:stretch/>
            </p:blipFill>
            <p:spPr>
              <a:xfrm>
                <a:off x="2486716" y="1668590"/>
                <a:ext cx="481548" cy="421970"/>
              </a:xfrm>
              <a:prstGeom prst="rect">
                <a:avLst/>
              </a:prstGeom>
            </p:spPr>
          </p:pic>
          <p:pic>
            <p:nvPicPr>
              <p:cNvPr id="100" name="그림 99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639821EC-E78C-E0C2-44B8-CE99A8403C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3407081" y="1717214"/>
                <a:ext cx="349119" cy="324723"/>
              </a:xfrm>
              <a:prstGeom prst="rect">
                <a:avLst/>
              </a:prstGeom>
            </p:spPr>
          </p:pic>
        </p:grpSp>
      </p:grpSp>
      <p:grpSp>
        <p:nvGrpSpPr>
          <p:cNvPr id="143" name="그룹 142">
            <a:extLst>
              <a:ext uri="{FF2B5EF4-FFF2-40B4-BE49-F238E27FC236}">
                <a16:creationId xmlns:a16="http://schemas.microsoft.com/office/drawing/2014/main" id="{B5985AD2-86F9-D7B4-738F-24375827DF80}"/>
              </a:ext>
            </a:extLst>
          </p:cNvPr>
          <p:cNvGrpSpPr/>
          <p:nvPr/>
        </p:nvGrpSpPr>
        <p:grpSpPr>
          <a:xfrm>
            <a:off x="7698822" y="1668590"/>
            <a:ext cx="2976795" cy="2400036"/>
            <a:chOff x="7698822" y="1668590"/>
            <a:chExt cx="2976795" cy="2400036"/>
          </a:xfrm>
        </p:grpSpPr>
        <p:grpSp>
          <p:nvGrpSpPr>
            <p:cNvPr id="142" name="그룹 141">
              <a:extLst>
                <a:ext uri="{FF2B5EF4-FFF2-40B4-BE49-F238E27FC236}">
                  <a16:creationId xmlns:a16="http://schemas.microsoft.com/office/drawing/2014/main" id="{9515CBB5-26FB-9D4C-DAA8-C1A5A4677229}"/>
                </a:ext>
              </a:extLst>
            </p:cNvPr>
            <p:cNvGrpSpPr/>
            <p:nvPr/>
          </p:nvGrpSpPr>
          <p:grpSpPr>
            <a:xfrm>
              <a:off x="7698822" y="3035924"/>
              <a:ext cx="349119" cy="984079"/>
              <a:chOff x="7698822" y="3035924"/>
              <a:chExt cx="349119" cy="984079"/>
            </a:xfrm>
          </p:grpSpPr>
          <p:pic>
            <p:nvPicPr>
              <p:cNvPr id="136" name="그림 135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48F0C871-0A68-6839-7CCD-C798C7AC92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7698822" y="3035924"/>
                <a:ext cx="349119" cy="324723"/>
              </a:xfrm>
              <a:prstGeom prst="rect">
                <a:avLst/>
              </a:prstGeom>
            </p:spPr>
          </p:pic>
          <p:pic>
            <p:nvPicPr>
              <p:cNvPr id="131" name="그림 130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79462754-7FD1-E1EF-ACC8-0EC30E01F55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7698822" y="3695280"/>
                <a:ext cx="349119" cy="324723"/>
              </a:xfrm>
              <a:prstGeom prst="rect">
                <a:avLst/>
              </a:prstGeom>
            </p:spPr>
          </p:pic>
        </p:grpSp>
        <p:grpSp>
          <p:nvGrpSpPr>
            <p:cNvPr id="140" name="그룹 139">
              <a:extLst>
                <a:ext uri="{FF2B5EF4-FFF2-40B4-BE49-F238E27FC236}">
                  <a16:creationId xmlns:a16="http://schemas.microsoft.com/office/drawing/2014/main" id="{0CC02AF7-6B29-7F84-E8F7-5910C309BFBE}"/>
                </a:ext>
              </a:extLst>
            </p:cNvPr>
            <p:cNvGrpSpPr/>
            <p:nvPr/>
          </p:nvGrpSpPr>
          <p:grpSpPr>
            <a:xfrm>
              <a:off x="10326498" y="3035924"/>
              <a:ext cx="349119" cy="984079"/>
              <a:chOff x="10326498" y="3035924"/>
              <a:chExt cx="349119" cy="984079"/>
            </a:xfrm>
          </p:grpSpPr>
          <p:pic>
            <p:nvPicPr>
              <p:cNvPr id="137" name="그림 136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69F561E8-7B5B-F87E-2F3E-732598A85C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10326498" y="3035924"/>
                <a:ext cx="349119" cy="324723"/>
              </a:xfrm>
              <a:prstGeom prst="rect">
                <a:avLst/>
              </a:prstGeom>
            </p:spPr>
          </p:pic>
          <p:pic>
            <p:nvPicPr>
              <p:cNvPr id="132" name="그림 131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C3663913-E3F6-15CC-0368-EA34FF2EFB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10326498" y="3695280"/>
                <a:ext cx="349119" cy="324723"/>
              </a:xfrm>
              <a:prstGeom prst="rect">
                <a:avLst/>
              </a:prstGeom>
            </p:spPr>
          </p:pic>
        </p:grpSp>
        <p:grpSp>
          <p:nvGrpSpPr>
            <p:cNvPr id="139" name="그룹 138">
              <a:extLst>
                <a:ext uri="{FF2B5EF4-FFF2-40B4-BE49-F238E27FC236}">
                  <a16:creationId xmlns:a16="http://schemas.microsoft.com/office/drawing/2014/main" id="{325BD55E-7FCA-BFF4-B0F9-D12493D8C247}"/>
                </a:ext>
              </a:extLst>
            </p:cNvPr>
            <p:cNvGrpSpPr/>
            <p:nvPr/>
          </p:nvGrpSpPr>
          <p:grpSpPr>
            <a:xfrm>
              <a:off x="9362320" y="1668590"/>
              <a:ext cx="481548" cy="2400036"/>
              <a:chOff x="8530240" y="1668590"/>
              <a:chExt cx="481548" cy="2400036"/>
            </a:xfrm>
          </p:grpSpPr>
          <p:cxnSp>
            <p:nvCxnSpPr>
              <p:cNvPr id="117" name="직선 연결선 116">
                <a:extLst>
                  <a:ext uri="{FF2B5EF4-FFF2-40B4-BE49-F238E27FC236}">
                    <a16:creationId xmlns:a16="http://schemas.microsoft.com/office/drawing/2014/main" id="{0F4986E5-C647-216D-33E0-2FD80994387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71014" y="2625290"/>
                <a:ext cx="0" cy="478155"/>
              </a:xfrm>
              <a:prstGeom prst="line">
                <a:avLst/>
              </a:prstGeom>
              <a:ln w="28575">
                <a:gradFill flip="none" rotWithShape="1"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path path="rect">
                    <a:fillToRect l="50000" t="50000" r="50000" b="50000"/>
                  </a:path>
                  <a:tileRect/>
                </a:gradFill>
              </a:ln>
              <a:effectLst>
                <a:glow rad="25400">
                  <a:schemeClr val="tx1">
                    <a:alpha val="15000"/>
                  </a:schemeClr>
                </a:glo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직선 연결선 117">
                <a:extLst>
                  <a:ext uri="{FF2B5EF4-FFF2-40B4-BE49-F238E27FC236}">
                    <a16:creationId xmlns:a16="http://schemas.microsoft.com/office/drawing/2014/main" id="{32B31E07-4B08-54B3-68F3-730AD8AE96D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71014" y="3295850"/>
                <a:ext cx="0" cy="478155"/>
              </a:xfrm>
              <a:prstGeom prst="line">
                <a:avLst/>
              </a:prstGeom>
              <a:ln w="28575">
                <a:gradFill flip="none" rotWithShape="1"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path path="rect">
                    <a:fillToRect l="50000" t="50000" r="50000" b="50000"/>
                  </a:path>
                  <a:tileRect/>
                </a:gradFill>
              </a:ln>
              <a:effectLst>
                <a:glow rad="25400">
                  <a:schemeClr val="tx1">
                    <a:alpha val="15000"/>
                  </a:schemeClr>
                </a:glo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직선 연결선 118">
                <a:extLst>
                  <a:ext uri="{FF2B5EF4-FFF2-40B4-BE49-F238E27FC236}">
                    <a16:creationId xmlns:a16="http://schemas.microsoft.com/office/drawing/2014/main" id="{B8D1A701-AA1D-500C-1660-2A9E2933CA0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71014" y="1967865"/>
                <a:ext cx="0" cy="478155"/>
              </a:xfrm>
              <a:prstGeom prst="line">
                <a:avLst/>
              </a:prstGeom>
              <a:ln w="28575">
                <a:gradFill flip="none" rotWithShape="1"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path path="rect">
                    <a:fillToRect l="50000" t="50000" r="50000" b="50000"/>
                  </a:path>
                  <a:tileRect/>
                </a:gradFill>
              </a:ln>
              <a:effectLst>
                <a:glow rad="25400">
                  <a:schemeClr val="tx1">
                    <a:alpha val="15000"/>
                  </a:schemeClr>
                </a:glo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33" name="그림 132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4094F9B6-702E-63D2-5528-FA2C2FC6EB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15" t="51428" r="-14" b="26773"/>
              <a:stretch/>
            </p:blipFill>
            <p:spPr>
              <a:xfrm>
                <a:off x="8530240" y="2987300"/>
                <a:ext cx="481548" cy="421970"/>
              </a:xfrm>
              <a:prstGeom prst="rect">
                <a:avLst/>
              </a:prstGeom>
            </p:spPr>
          </p:pic>
          <p:pic>
            <p:nvPicPr>
              <p:cNvPr id="128" name="그림 127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DA61565F-A40C-6AA2-47C2-CCE9C1EEF3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15" t="51428" r="-14" b="26773"/>
              <a:stretch/>
            </p:blipFill>
            <p:spPr>
              <a:xfrm>
                <a:off x="8530240" y="3646656"/>
                <a:ext cx="481548" cy="421970"/>
              </a:xfrm>
              <a:prstGeom prst="rect">
                <a:avLst/>
              </a:prstGeom>
            </p:spPr>
          </p:pic>
          <p:pic>
            <p:nvPicPr>
              <p:cNvPr id="126" name="그림 125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59CD843D-E4C7-F1B6-CEE5-A0FCE618E8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15" t="51428" r="-14" b="26773"/>
              <a:stretch/>
            </p:blipFill>
            <p:spPr>
              <a:xfrm>
                <a:off x="8530240" y="2327945"/>
                <a:ext cx="481548" cy="421970"/>
              </a:xfrm>
              <a:prstGeom prst="rect">
                <a:avLst/>
              </a:prstGeom>
            </p:spPr>
          </p:pic>
          <p:pic>
            <p:nvPicPr>
              <p:cNvPr id="124" name="그림 123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2AC3098B-4A1E-AC3F-E898-6E18D0396E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15" t="51428" r="-14" b="26773"/>
              <a:stretch/>
            </p:blipFill>
            <p:spPr>
              <a:xfrm>
                <a:off x="8530240" y="1668590"/>
                <a:ext cx="481548" cy="421970"/>
              </a:xfrm>
              <a:prstGeom prst="rect">
                <a:avLst/>
              </a:prstGeom>
            </p:spPr>
          </p:pic>
        </p:grpSp>
        <p:grpSp>
          <p:nvGrpSpPr>
            <p:cNvPr id="141" name="그룹 140">
              <a:extLst>
                <a:ext uri="{FF2B5EF4-FFF2-40B4-BE49-F238E27FC236}">
                  <a16:creationId xmlns:a16="http://schemas.microsoft.com/office/drawing/2014/main" id="{EBB6F9EE-682B-7BB7-39FB-1B3322911E43}"/>
                </a:ext>
              </a:extLst>
            </p:cNvPr>
            <p:cNvGrpSpPr/>
            <p:nvPr/>
          </p:nvGrpSpPr>
          <p:grpSpPr>
            <a:xfrm>
              <a:off x="8530571" y="1717214"/>
              <a:ext cx="349119" cy="2302789"/>
              <a:chOff x="9450605" y="1717214"/>
              <a:chExt cx="349119" cy="2302789"/>
            </a:xfrm>
          </p:grpSpPr>
          <p:pic>
            <p:nvPicPr>
              <p:cNvPr id="135" name="그림 134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D767ACFD-5BF3-CB69-2127-DDC27B1259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9450605" y="3035924"/>
                <a:ext cx="349119" cy="324723"/>
              </a:xfrm>
              <a:prstGeom prst="rect">
                <a:avLst/>
              </a:prstGeom>
            </p:spPr>
          </p:pic>
          <p:pic>
            <p:nvPicPr>
              <p:cNvPr id="130" name="그림 129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63E98914-F0ED-E444-256C-A04ED4B038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9450605" y="3695280"/>
                <a:ext cx="349119" cy="324723"/>
              </a:xfrm>
              <a:prstGeom prst="rect">
                <a:avLst/>
              </a:prstGeom>
            </p:spPr>
          </p:pic>
          <p:grpSp>
            <p:nvGrpSpPr>
              <p:cNvPr id="138" name="그룹 137">
                <a:extLst>
                  <a:ext uri="{FF2B5EF4-FFF2-40B4-BE49-F238E27FC236}">
                    <a16:creationId xmlns:a16="http://schemas.microsoft.com/office/drawing/2014/main" id="{0628CB1C-8D6A-499E-D67D-545DD49E846E}"/>
                  </a:ext>
                </a:extLst>
              </p:cNvPr>
              <p:cNvGrpSpPr/>
              <p:nvPr/>
            </p:nvGrpSpPr>
            <p:grpSpPr>
              <a:xfrm>
                <a:off x="9450605" y="1717214"/>
                <a:ext cx="349119" cy="984078"/>
                <a:chOff x="9450605" y="1717214"/>
                <a:chExt cx="349119" cy="984078"/>
              </a:xfrm>
            </p:grpSpPr>
            <p:pic>
              <p:nvPicPr>
                <p:cNvPr id="127" name="그림 126" descr="원, 다채로움, 스크린샷, 빛이(가) 표시된 사진&#10;&#10;자동 생성된 설명">
                  <a:extLst>
                    <a:ext uri="{FF2B5EF4-FFF2-40B4-BE49-F238E27FC236}">
                      <a16:creationId xmlns:a16="http://schemas.microsoft.com/office/drawing/2014/main" id="{1A45275A-71E4-31E2-77D6-73C4291B7D5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196" t="4316" r="13668" b="78909"/>
                <a:stretch/>
              </p:blipFill>
              <p:spPr>
                <a:xfrm>
                  <a:off x="9450605" y="2376569"/>
                  <a:ext cx="349119" cy="324723"/>
                </a:xfrm>
                <a:prstGeom prst="rect">
                  <a:avLst/>
                </a:prstGeom>
              </p:spPr>
            </p:pic>
            <p:pic>
              <p:nvPicPr>
                <p:cNvPr id="125" name="그림 124" descr="원, 다채로움, 스크린샷, 빛이(가) 표시된 사진&#10;&#10;자동 생성된 설명">
                  <a:extLst>
                    <a:ext uri="{FF2B5EF4-FFF2-40B4-BE49-F238E27FC236}">
                      <a16:creationId xmlns:a16="http://schemas.microsoft.com/office/drawing/2014/main" id="{D9C7CC88-17C0-5370-6456-63C1EBA91D0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196" t="4316" r="13668" b="78909"/>
                <a:stretch/>
              </p:blipFill>
              <p:spPr>
                <a:xfrm>
                  <a:off x="9450605" y="1717214"/>
                  <a:ext cx="349119" cy="324723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144" name="TextBox 143">
            <a:extLst>
              <a:ext uri="{FF2B5EF4-FFF2-40B4-BE49-F238E27FC236}">
                <a16:creationId xmlns:a16="http://schemas.microsoft.com/office/drawing/2014/main" id="{8B0BE664-896F-1C3E-0CFF-B5EB335E20B6}"/>
              </a:ext>
            </a:extLst>
          </p:cNvPr>
          <p:cNvSpPr txBox="1"/>
          <p:nvPr/>
        </p:nvSpPr>
        <p:spPr>
          <a:xfrm>
            <a:off x="7329361" y="4679317"/>
            <a:ext cx="4285147" cy="1323439"/>
          </a:xfrm>
          <a:prstGeom prst="rect">
            <a:avLst/>
          </a:prstGeom>
          <a:noFill/>
          <a:ln w="12700"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발화 스킬  </a:t>
            </a:r>
            <a:r>
              <a:rPr lang="en-US" altLang="ko-KR" sz="2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/ </a:t>
            </a:r>
            <a:r>
              <a:rPr lang="ko-KR" altLang="en-US" sz="2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강림 스킬</a:t>
            </a:r>
            <a:endParaRPr lang="en-US" altLang="ko-KR" sz="2000" dirty="0">
              <a:effectLst/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algn="ctr"/>
            <a:r>
              <a:rPr lang="ko-KR" altLang="en-US" sz="2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화령</a:t>
            </a:r>
            <a:r>
              <a:rPr lang="ko-KR" altLang="en-US" sz="2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현신 </a:t>
            </a:r>
            <a:r>
              <a:rPr lang="en-US" altLang="ko-KR" sz="2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– </a:t>
            </a:r>
            <a:r>
              <a:rPr lang="ko-KR" altLang="en-US" sz="2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적화령</a:t>
            </a:r>
            <a:r>
              <a:rPr lang="ko-KR" altLang="en-US" sz="2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 </a:t>
            </a:r>
            <a:r>
              <a:rPr lang="en-US" altLang="ko-KR" sz="2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/ </a:t>
            </a:r>
            <a:r>
              <a:rPr lang="ko-KR" altLang="en-US" sz="2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화령</a:t>
            </a:r>
            <a:r>
              <a:rPr lang="ko-KR" altLang="en-US" sz="2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현신 </a:t>
            </a:r>
            <a:r>
              <a:rPr lang="en-US" altLang="ko-KR" sz="2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– </a:t>
            </a:r>
            <a:r>
              <a:rPr lang="ko-KR" altLang="en-US" sz="2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청화령</a:t>
            </a:r>
            <a:r>
              <a:rPr lang="ko-KR" altLang="en-US" sz="2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</a:t>
            </a:r>
            <a:endParaRPr lang="en-US" altLang="ko-KR" sz="2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algn="ctr"/>
            <a:r>
              <a:rPr lang="ko-KR" altLang="en-US" sz="2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특화 </a:t>
            </a:r>
            <a:r>
              <a:rPr lang="en-US" altLang="ko-KR" sz="2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/ </a:t>
            </a:r>
            <a:r>
              <a:rPr lang="ko-KR" altLang="en-US" sz="2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치명</a:t>
            </a:r>
            <a:endParaRPr lang="en-US" altLang="ko-KR" sz="2000" dirty="0">
              <a:effectLst/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algn="ctr"/>
            <a:r>
              <a:rPr lang="ko-KR" altLang="en-US" sz="2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원거리 </a:t>
            </a:r>
            <a:r>
              <a:rPr lang="en-US" altLang="ko-KR" sz="2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/ </a:t>
            </a:r>
            <a:r>
              <a:rPr lang="ko-KR" altLang="en-US" sz="2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근거리</a:t>
            </a:r>
            <a:endParaRPr lang="en-US" altLang="ko-KR" sz="2000" dirty="0">
              <a:effectLst/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E9E77590-6335-879C-6386-798D78013091}"/>
              </a:ext>
            </a:extLst>
          </p:cNvPr>
          <p:cNvSpPr txBox="1"/>
          <p:nvPr/>
        </p:nvSpPr>
        <p:spPr>
          <a:xfrm>
            <a:off x="2883761" y="1457795"/>
            <a:ext cx="5517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&lt; </a:t>
            </a:r>
            <a:r>
              <a:rPr lang="ko-KR" altLang="en-US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불 </a:t>
            </a:r>
            <a:r>
              <a: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&gt;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C2926FDB-55C1-62DA-8695-487B3420B0F8}"/>
              </a:ext>
            </a:extLst>
          </p:cNvPr>
          <p:cNvSpPr txBox="1"/>
          <p:nvPr/>
        </p:nvSpPr>
        <p:spPr>
          <a:xfrm>
            <a:off x="2446943" y="1744683"/>
            <a:ext cx="1425390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4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대 원소 중 하나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endParaRPr lang="en-US" altLang="ko-KR" sz="3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붉은빛 불꽃의 이펙트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301839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811312-CC71-2969-A74C-4E97EDE109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직사각형 98">
            <a:extLst>
              <a:ext uri="{FF2B5EF4-FFF2-40B4-BE49-F238E27FC236}">
                <a16:creationId xmlns:a16="http://schemas.microsoft.com/office/drawing/2014/main" id="{74986984-B55C-C659-C77C-0A6FAEB81093}"/>
              </a:ext>
            </a:extLst>
          </p:cNvPr>
          <p:cNvSpPr/>
          <p:nvPr/>
        </p:nvSpPr>
        <p:spPr>
          <a:xfrm>
            <a:off x="4693920" y="1381760"/>
            <a:ext cx="1375080" cy="4307838"/>
          </a:xfrm>
          <a:prstGeom prst="rect">
            <a:avLst/>
          </a:prstGeom>
          <a:noFill/>
          <a:ln>
            <a:solidFill>
              <a:srgbClr val="F2D57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F51618FE-1F65-991C-A9B8-BFD5E3FCA4EF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FD4104F-5828-74DC-3C11-779AE66BBA72}"/>
              </a:ext>
            </a:extLst>
          </p:cNvPr>
          <p:cNvSpPr txBox="1"/>
          <p:nvPr/>
        </p:nvSpPr>
        <p:spPr>
          <a:xfrm>
            <a:off x="811315" y="155864"/>
            <a:ext cx="141497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arenBoth"/>
            </a:pP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기획</a:t>
            </a:r>
            <a:r>
              <a:rPr lang="ko-KR" altLang="en-US" sz="105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의도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922AE003-E063-A4AF-0975-B51915E9A29B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개요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C40C53A4-B676-B44E-4CC7-C1DD2C602D54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5C8CF2A0-7907-B951-0E4B-3387F316614D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3C4D7E00-2639-70CC-4037-0F20EEACDC9F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C17D91B8-2BA4-0674-A473-FED285B3479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33BA54A3-3DBF-681E-5B5F-D14F51B1EA1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3051DB63-FF90-FE39-B85C-0F3709E9F429}"/>
              </a:ext>
            </a:extLst>
          </p:cNvPr>
          <p:cNvGrpSpPr/>
          <p:nvPr/>
        </p:nvGrpSpPr>
        <p:grpSpPr>
          <a:xfrm>
            <a:off x="0" y="6553239"/>
            <a:ext cx="12192000" cy="304761"/>
            <a:chOff x="0" y="6553239"/>
            <a:chExt cx="12192000" cy="304761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6FC855E2-6A7D-326B-240B-EB4F5B031705}"/>
                </a:ext>
              </a:extLst>
            </p:cNvPr>
            <p:cNvGrpSpPr/>
            <p:nvPr/>
          </p:nvGrpSpPr>
          <p:grpSpPr>
            <a:xfrm>
              <a:off x="0" y="6553239"/>
              <a:ext cx="12192000" cy="304761"/>
              <a:chOff x="44481" y="6706948"/>
              <a:chExt cx="12192000" cy="304761"/>
            </a:xfrm>
          </p:grpSpPr>
          <p:grpSp>
            <p:nvGrpSpPr>
              <p:cNvPr id="4" name="그룹 3">
                <a:extLst>
                  <a:ext uri="{FF2B5EF4-FFF2-40B4-BE49-F238E27FC236}">
                    <a16:creationId xmlns:a16="http://schemas.microsoft.com/office/drawing/2014/main" id="{B501BB54-534B-3866-4117-4B6CFC3D83C8}"/>
                  </a:ext>
                </a:extLst>
              </p:cNvPr>
              <p:cNvGrpSpPr/>
              <p:nvPr/>
            </p:nvGrpSpPr>
            <p:grpSpPr>
              <a:xfrm>
                <a:off x="44481" y="6733948"/>
                <a:ext cx="12192000" cy="277761"/>
                <a:chOff x="58170" y="6733948"/>
                <a:chExt cx="12192000" cy="277761"/>
              </a:xfrm>
            </p:grpSpPr>
            <p:grpSp>
              <p:nvGrpSpPr>
                <p:cNvPr id="34" name="그룹 33">
                  <a:extLst>
                    <a:ext uri="{FF2B5EF4-FFF2-40B4-BE49-F238E27FC236}">
                      <a16:creationId xmlns:a16="http://schemas.microsoft.com/office/drawing/2014/main" id="{C08244D9-209D-08E6-A2BC-01BE0A9FD6C7}"/>
                    </a:ext>
                  </a:extLst>
                </p:cNvPr>
                <p:cNvGrpSpPr/>
                <p:nvPr/>
              </p:nvGrpSpPr>
              <p:grpSpPr>
                <a:xfrm>
                  <a:off x="1198694" y="6733948"/>
                  <a:ext cx="2194560" cy="277761"/>
                  <a:chOff x="1198694" y="6733948"/>
                  <a:chExt cx="2194560" cy="277761"/>
                </a:xfrm>
              </p:grpSpPr>
              <p:cxnSp>
                <p:nvCxnSpPr>
                  <p:cNvPr id="61" name="직선 연결선 60">
                    <a:extLst>
                      <a:ext uri="{FF2B5EF4-FFF2-40B4-BE49-F238E27FC236}">
                        <a16:creationId xmlns:a16="http://schemas.microsoft.com/office/drawing/2014/main" id="{C691CCD3-A160-46B9-2A8C-099D2997EA4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98694" y="6733948"/>
                    <a:ext cx="2194560" cy="0"/>
                  </a:xfrm>
                  <a:prstGeom prst="line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2" name="TextBox 61">
                    <a:extLst>
                      <a:ext uri="{FF2B5EF4-FFF2-40B4-BE49-F238E27FC236}">
                        <a16:creationId xmlns:a16="http://schemas.microsoft.com/office/drawing/2014/main" id="{6E06F55F-CEBF-F2ED-D5BC-34C15D7A8909}"/>
                      </a:ext>
                    </a:extLst>
                  </p:cNvPr>
                  <p:cNvSpPr txBox="1"/>
                  <p:nvPr/>
                </p:nvSpPr>
                <p:spPr>
                  <a:xfrm>
                    <a:off x="2091431" y="6765488"/>
                    <a:ext cx="409086" cy="246221"/>
                  </a:xfrm>
                  <a:prstGeom prst="rect">
                    <a:avLst/>
                  </a:prstGeom>
                  <a:noFill/>
                  <a:effectLst>
                    <a:softEdge rad="0"/>
                  </a:effectLst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1000" dirty="0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개요</a:t>
                    </a:r>
                    <a:endParaRPr lang="en-US" altLang="ko-KR" sz="1000" dirty="0"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  <p:grpSp>
              <p:nvGrpSpPr>
                <p:cNvPr id="41" name="그룹 40">
                  <a:extLst>
                    <a:ext uri="{FF2B5EF4-FFF2-40B4-BE49-F238E27FC236}">
                      <a16:creationId xmlns:a16="http://schemas.microsoft.com/office/drawing/2014/main" id="{BE2D352B-3864-5EF5-2B9B-C8239A611740}"/>
                    </a:ext>
                  </a:extLst>
                </p:cNvPr>
                <p:cNvGrpSpPr/>
                <p:nvPr/>
              </p:nvGrpSpPr>
              <p:grpSpPr>
                <a:xfrm>
                  <a:off x="58170" y="6733948"/>
                  <a:ext cx="12192000" cy="0"/>
                  <a:chOff x="38867" y="6733948"/>
                  <a:chExt cx="12192000" cy="0"/>
                </a:xfrm>
              </p:grpSpPr>
              <p:cxnSp>
                <p:nvCxnSpPr>
                  <p:cNvPr id="57" name="직선 연결선 56">
                    <a:extLst>
                      <a:ext uri="{FF2B5EF4-FFF2-40B4-BE49-F238E27FC236}">
                        <a16:creationId xmlns:a16="http://schemas.microsoft.com/office/drawing/2014/main" id="{CD512859-61E5-5107-56F7-7615CDC2818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51522" y="6733948"/>
                    <a:ext cx="219456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9" name="직선 연결선 58">
                    <a:extLst>
                      <a:ext uri="{FF2B5EF4-FFF2-40B4-BE49-F238E27FC236}">
                        <a16:creationId xmlns:a16="http://schemas.microsoft.com/office/drawing/2014/main" id="{8D8D0AC9-EA22-383C-5CF3-F8B4150E814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8867" y="6733948"/>
                    <a:ext cx="76580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0" name="직선 연결선 59">
                    <a:extLst>
                      <a:ext uri="{FF2B5EF4-FFF2-40B4-BE49-F238E27FC236}">
                        <a16:creationId xmlns:a16="http://schemas.microsoft.com/office/drawing/2014/main" id="{6ADA4BAB-346C-F5F1-D10A-B497F6E3732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465067" y="6733948"/>
                    <a:ext cx="76580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55" name="직선 연결선 54">
                  <a:extLst>
                    <a:ext uri="{FF2B5EF4-FFF2-40B4-BE49-F238E27FC236}">
                      <a16:creationId xmlns:a16="http://schemas.microsoft.com/office/drawing/2014/main" id="{221C4FDF-10CD-10E0-A763-35D378C9D31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42956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직선 연결선 52">
                  <a:extLst>
                    <a:ext uri="{FF2B5EF4-FFF2-40B4-BE49-F238E27FC236}">
                      <a16:creationId xmlns:a16="http://schemas.microsoft.com/office/drawing/2014/main" id="{3358FB1E-D28B-86C2-3B0C-CE2DFF0AD6A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15086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1D799107-19B4-E47C-28D3-8E847A11463A}"/>
                  </a:ext>
                </a:extLst>
              </p:cNvPr>
              <p:cNvGrpSpPr/>
              <p:nvPr/>
            </p:nvGrpSpPr>
            <p:grpSpPr>
              <a:xfrm>
                <a:off x="978419" y="6706948"/>
                <a:ext cx="10324124" cy="54000"/>
                <a:chOff x="934652" y="6302855"/>
                <a:chExt cx="10324124" cy="54000"/>
              </a:xfrm>
            </p:grpSpPr>
            <p:sp>
              <p:nvSpPr>
                <p:cNvPr id="13" name="다이아몬드 12">
                  <a:extLst>
                    <a:ext uri="{FF2B5EF4-FFF2-40B4-BE49-F238E27FC236}">
                      <a16:creationId xmlns:a16="http://schemas.microsoft.com/office/drawing/2014/main" id="{7A8A9D3B-E9A1-40AE-B0F3-6471355A7F9F}"/>
                    </a:ext>
                  </a:extLst>
                </p:cNvPr>
                <p:cNvSpPr/>
                <p:nvPr/>
              </p:nvSpPr>
              <p:spPr>
                <a:xfrm>
                  <a:off x="3502183" y="6302855"/>
                  <a:ext cx="54000" cy="54000"/>
                </a:xfrm>
                <a:prstGeom prst="diamond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다이아몬드 21">
                  <a:extLst>
                    <a:ext uri="{FF2B5EF4-FFF2-40B4-BE49-F238E27FC236}">
                      <a16:creationId xmlns:a16="http://schemas.microsoft.com/office/drawing/2014/main" id="{F94832D0-EFB4-2562-FF69-8F8834A8F5B6}"/>
                    </a:ext>
                  </a:extLst>
                </p:cNvPr>
                <p:cNvSpPr/>
                <p:nvPr/>
              </p:nvSpPr>
              <p:spPr>
                <a:xfrm>
                  <a:off x="934652" y="6302855"/>
                  <a:ext cx="54000" cy="54000"/>
                </a:xfrm>
                <a:prstGeom prst="diamond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5" name="다이아몬드 24">
                  <a:extLst>
                    <a:ext uri="{FF2B5EF4-FFF2-40B4-BE49-F238E27FC236}">
                      <a16:creationId xmlns:a16="http://schemas.microsoft.com/office/drawing/2014/main" id="{F517288D-BD06-0E03-CE1D-89AE42A4DEC7}"/>
                    </a:ext>
                  </a:extLst>
                </p:cNvPr>
                <p:cNvSpPr/>
                <p:nvPr/>
              </p:nvSpPr>
              <p:spPr>
                <a:xfrm>
                  <a:off x="6069714" y="6302855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다이아몬드 29">
                  <a:extLst>
                    <a:ext uri="{FF2B5EF4-FFF2-40B4-BE49-F238E27FC236}">
                      <a16:creationId xmlns:a16="http://schemas.microsoft.com/office/drawing/2014/main" id="{9159B773-42BA-3473-8013-98DBB54750A1}"/>
                    </a:ext>
                  </a:extLst>
                </p:cNvPr>
                <p:cNvSpPr/>
                <p:nvPr/>
              </p:nvSpPr>
              <p:spPr>
                <a:xfrm>
                  <a:off x="8637245" y="6302855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3" name="다이아몬드 32">
                  <a:extLst>
                    <a:ext uri="{FF2B5EF4-FFF2-40B4-BE49-F238E27FC236}">
                      <a16:creationId xmlns:a16="http://schemas.microsoft.com/office/drawing/2014/main" id="{DA1ECA9C-8203-68CC-BA95-CF3BEF7BC856}"/>
                    </a:ext>
                  </a:extLst>
                </p:cNvPr>
                <p:cNvSpPr/>
                <p:nvPr/>
              </p:nvSpPr>
              <p:spPr>
                <a:xfrm>
                  <a:off x="11204776" y="6302855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7A77BE5-9E7B-8514-D00A-8B59F8E61439}"/>
                </a:ext>
              </a:extLst>
            </p:cNvPr>
            <p:cNvSpPr txBox="1"/>
            <p:nvPr/>
          </p:nvSpPr>
          <p:spPr>
            <a:xfrm>
              <a:off x="4481962" y="6627167"/>
              <a:ext cx="65594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557CA74-800E-4C76-ECC6-60D1159F8044}"/>
                </a:ext>
              </a:extLst>
            </p:cNvPr>
            <p:cNvSpPr txBox="1"/>
            <p:nvPr/>
          </p:nvSpPr>
          <p:spPr>
            <a:xfrm>
              <a:off x="7065315" y="6627167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AAB7B22-3111-0ADF-F80A-CAC5B4FDB9F3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3DB9A6C4-C492-2B74-85E4-BC8E410ACAF2}"/>
              </a:ext>
            </a:extLst>
          </p:cNvPr>
          <p:cNvGrpSpPr/>
          <p:nvPr/>
        </p:nvGrpSpPr>
        <p:grpSpPr>
          <a:xfrm>
            <a:off x="294838" y="852150"/>
            <a:ext cx="3715690" cy="169277"/>
            <a:chOff x="300038" y="457598"/>
            <a:chExt cx="3715690" cy="169277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E4EFB3D-A071-3D02-AEA4-671FDD86EF75}"/>
                </a:ext>
              </a:extLst>
            </p:cNvPr>
            <p:cNvSpPr txBox="1"/>
            <p:nvPr/>
          </p:nvSpPr>
          <p:spPr>
            <a:xfrm>
              <a:off x="300038" y="457598"/>
              <a:ext cx="203582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v"/>
              </a:pP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</a:t>
              </a:r>
              <a:endPara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92A2BFA-BF65-B891-E192-F8BA84CA6B55}"/>
                </a:ext>
              </a:extLst>
            </p:cNvPr>
            <p:cNvSpPr txBox="1"/>
            <p:nvPr/>
          </p:nvSpPr>
          <p:spPr>
            <a:xfrm>
              <a:off x="471488" y="457598"/>
              <a:ext cx="3544240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ko-KR" altLang="en-US" sz="1100" dirty="0">
                  <a:solidFill>
                    <a:srgbClr val="F2784B"/>
                  </a:solidFill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깨달음 노드</a:t>
              </a:r>
              <a:r>
                <a:rPr lang="en-US" altLang="ko-KR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(</a:t>
              </a: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직업 각인</a:t>
              </a:r>
              <a:r>
                <a:rPr lang="en-US" altLang="ko-KR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)</a:t>
              </a: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에 따라 </a:t>
              </a:r>
              <a:r>
                <a:rPr lang="ko-KR" altLang="en-US" sz="1100" dirty="0">
                  <a:solidFill>
                    <a:srgbClr val="F2784B"/>
                  </a:solidFill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전투 스타일이 크게 바뀌는 </a:t>
              </a: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클래스</a:t>
              </a:r>
              <a:endPara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</p:grpSp>
      <p:sp>
        <p:nvSpPr>
          <p:cNvPr id="79" name="TextBox 78">
            <a:extLst>
              <a:ext uri="{FF2B5EF4-FFF2-40B4-BE49-F238E27FC236}">
                <a16:creationId xmlns:a16="http://schemas.microsoft.com/office/drawing/2014/main" id="{3FA45B6A-4AE5-D312-869E-1866B7048B40}"/>
              </a:ext>
            </a:extLst>
          </p:cNvPr>
          <p:cNvSpPr txBox="1"/>
          <p:nvPr/>
        </p:nvSpPr>
        <p:spPr>
          <a:xfrm>
            <a:off x="8928183" y="895421"/>
            <a:ext cx="2880917" cy="861774"/>
          </a:xfrm>
          <a:prstGeom prst="rect">
            <a:avLst/>
          </a:prstGeom>
          <a:noFill/>
          <a:ln w="12700"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메인 스킬 </a:t>
            </a:r>
            <a:r>
              <a:rPr lang="en-US" altLang="ko-KR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: </a:t>
            </a:r>
            <a:r>
              <a:rPr lang="ko-KR" altLang="en-US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발화 스킬  </a:t>
            </a:r>
            <a:r>
              <a:rPr lang="en-US" altLang="ko-KR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/ </a:t>
            </a:r>
            <a:r>
              <a:rPr lang="ko-KR" altLang="en-US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강림 스킬</a:t>
            </a:r>
            <a:endParaRPr lang="en-US" altLang="ko-KR" sz="1000" dirty="0">
              <a:effectLst/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아이덴티티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: 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화령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현신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– 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적화령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/ 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화령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현신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– 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청화령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메인 스탯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: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특화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/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치명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endParaRPr lang="en-US" altLang="ko-KR" sz="1000" dirty="0">
              <a:effectLst/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원거리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/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근거리</a:t>
            </a:r>
            <a:endParaRPr lang="en-US" altLang="ko-KR" sz="1000" dirty="0">
              <a:effectLst/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pic>
        <p:nvPicPr>
          <p:cNvPr id="83" name="그림 82" descr="원, 다채로움, 스크린샷, 빛이(가) 표시된 사진&#10;&#10;자동 생성된 설명">
            <a:extLst>
              <a:ext uri="{FF2B5EF4-FFF2-40B4-BE49-F238E27FC236}">
                <a16:creationId xmlns:a16="http://schemas.microsoft.com/office/drawing/2014/main" id="{14C96ED4-B135-BD9C-D352-248AD09157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96" t="4316" r="13668" b="78909"/>
          <a:stretch/>
        </p:blipFill>
        <p:spPr>
          <a:xfrm>
            <a:off x="5050153" y="1555769"/>
            <a:ext cx="632592" cy="588386"/>
          </a:xfrm>
          <a:prstGeom prst="rect">
            <a:avLst/>
          </a:prstGeom>
        </p:spPr>
      </p:pic>
      <p:pic>
        <p:nvPicPr>
          <p:cNvPr id="84" name="그림 83" descr="원, 다채로움, 스크린샷, 빛이(가) 표시된 사진&#10;&#10;자동 생성된 설명">
            <a:extLst>
              <a:ext uri="{FF2B5EF4-FFF2-40B4-BE49-F238E27FC236}">
                <a16:creationId xmlns:a16="http://schemas.microsoft.com/office/drawing/2014/main" id="{2DEEE909-4C46-2D00-1586-EF364748EF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96" t="4316" r="13668" b="78909"/>
          <a:stretch/>
        </p:blipFill>
        <p:spPr>
          <a:xfrm>
            <a:off x="5050153" y="2691349"/>
            <a:ext cx="632592" cy="588386"/>
          </a:xfrm>
          <a:prstGeom prst="rect">
            <a:avLst/>
          </a:prstGeom>
        </p:spPr>
      </p:pic>
      <p:pic>
        <p:nvPicPr>
          <p:cNvPr id="85" name="그림 84" descr="원, 다채로움, 스크린샷, 빛이(가) 표시된 사진&#10;&#10;자동 생성된 설명">
            <a:extLst>
              <a:ext uri="{FF2B5EF4-FFF2-40B4-BE49-F238E27FC236}">
                <a16:creationId xmlns:a16="http://schemas.microsoft.com/office/drawing/2014/main" id="{D21BC16F-D128-FFAA-0BB3-7B0C373947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96" t="4316" r="13668" b="78909"/>
          <a:stretch/>
        </p:blipFill>
        <p:spPr>
          <a:xfrm>
            <a:off x="5050153" y="3826929"/>
            <a:ext cx="632592" cy="588386"/>
          </a:xfrm>
          <a:prstGeom prst="rect">
            <a:avLst/>
          </a:prstGeom>
        </p:spPr>
      </p:pic>
      <p:pic>
        <p:nvPicPr>
          <p:cNvPr id="86" name="그림 85" descr="원, 다채로움, 스크린샷, 빛이(가) 표시된 사진&#10;&#10;자동 생성된 설명">
            <a:extLst>
              <a:ext uri="{FF2B5EF4-FFF2-40B4-BE49-F238E27FC236}">
                <a16:creationId xmlns:a16="http://schemas.microsoft.com/office/drawing/2014/main" id="{8E7A3017-A2F9-CC5B-9088-341C3D9DA1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96" t="4316" r="13668" b="78909"/>
          <a:stretch/>
        </p:blipFill>
        <p:spPr>
          <a:xfrm>
            <a:off x="5050153" y="4962508"/>
            <a:ext cx="632592" cy="588386"/>
          </a:xfrm>
          <a:prstGeom prst="rect">
            <a:avLst/>
          </a:prstGeom>
        </p:spPr>
      </p:pic>
      <p:pic>
        <p:nvPicPr>
          <p:cNvPr id="87" name="그림 86" descr="원, 다채로움, 스크린샷, 빛이(가) 표시된 사진&#10;&#10;자동 생성된 설명">
            <a:extLst>
              <a:ext uri="{FF2B5EF4-FFF2-40B4-BE49-F238E27FC236}">
                <a16:creationId xmlns:a16="http://schemas.microsoft.com/office/drawing/2014/main" id="{92A75042-49B5-D4BA-DD78-D986827607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96" t="4316" r="13668" b="78909"/>
          <a:stretch/>
        </p:blipFill>
        <p:spPr>
          <a:xfrm>
            <a:off x="6637238" y="1555769"/>
            <a:ext cx="632592" cy="588386"/>
          </a:xfrm>
          <a:prstGeom prst="rect">
            <a:avLst/>
          </a:prstGeom>
        </p:spPr>
      </p:pic>
      <p:pic>
        <p:nvPicPr>
          <p:cNvPr id="88" name="그림 87" descr="원, 다채로움, 스크린샷, 빛이(가) 표시된 사진&#10;&#10;자동 생성된 설명">
            <a:extLst>
              <a:ext uri="{FF2B5EF4-FFF2-40B4-BE49-F238E27FC236}">
                <a16:creationId xmlns:a16="http://schemas.microsoft.com/office/drawing/2014/main" id="{F9DEAC5F-9220-E9CB-C83D-B5E8872B79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96" t="4316" r="13668" b="78909"/>
          <a:stretch/>
        </p:blipFill>
        <p:spPr>
          <a:xfrm>
            <a:off x="6637238" y="2691349"/>
            <a:ext cx="632592" cy="588386"/>
          </a:xfrm>
          <a:prstGeom prst="rect">
            <a:avLst/>
          </a:prstGeom>
        </p:spPr>
      </p:pic>
      <p:pic>
        <p:nvPicPr>
          <p:cNvPr id="89" name="그림 88" descr="원, 다채로움, 스크린샷, 빛이(가) 표시된 사진&#10;&#10;자동 생성된 설명">
            <a:extLst>
              <a:ext uri="{FF2B5EF4-FFF2-40B4-BE49-F238E27FC236}">
                <a16:creationId xmlns:a16="http://schemas.microsoft.com/office/drawing/2014/main" id="{6FFA0AE4-F15F-AADB-CE16-EBEB84B8A1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96" t="4316" r="13668" b="78909"/>
          <a:stretch/>
        </p:blipFill>
        <p:spPr>
          <a:xfrm>
            <a:off x="6637238" y="3826929"/>
            <a:ext cx="632592" cy="588386"/>
          </a:xfrm>
          <a:prstGeom prst="rect">
            <a:avLst/>
          </a:prstGeom>
        </p:spPr>
      </p:pic>
      <p:pic>
        <p:nvPicPr>
          <p:cNvPr id="90" name="그림 89" descr="원, 다채로움, 스크린샷, 빛이(가) 표시된 사진&#10;&#10;자동 생성된 설명">
            <a:extLst>
              <a:ext uri="{FF2B5EF4-FFF2-40B4-BE49-F238E27FC236}">
                <a16:creationId xmlns:a16="http://schemas.microsoft.com/office/drawing/2014/main" id="{B8862D0D-8F50-A458-4901-036BA9F0E5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96" t="4316" r="13668" b="78909"/>
          <a:stretch/>
        </p:blipFill>
        <p:spPr>
          <a:xfrm>
            <a:off x="6637238" y="4962508"/>
            <a:ext cx="632592" cy="588386"/>
          </a:xfrm>
          <a:prstGeom prst="rect">
            <a:avLst/>
          </a:prstGeom>
        </p:spPr>
      </p:pic>
      <p:grpSp>
        <p:nvGrpSpPr>
          <p:cNvPr id="96" name="그룹 95">
            <a:extLst>
              <a:ext uri="{FF2B5EF4-FFF2-40B4-BE49-F238E27FC236}">
                <a16:creationId xmlns:a16="http://schemas.microsoft.com/office/drawing/2014/main" id="{6B97308C-27AD-89E2-0F07-3B5A58B7C509}"/>
              </a:ext>
            </a:extLst>
          </p:cNvPr>
          <p:cNvGrpSpPr/>
          <p:nvPr/>
        </p:nvGrpSpPr>
        <p:grpSpPr>
          <a:xfrm>
            <a:off x="3463068" y="3826929"/>
            <a:ext cx="632592" cy="1723965"/>
            <a:chOff x="2795402" y="3826929"/>
            <a:chExt cx="632592" cy="1723965"/>
          </a:xfrm>
        </p:grpSpPr>
        <p:pic>
          <p:nvPicPr>
            <p:cNvPr id="91" name="그림 90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50389ADC-AAC2-F752-B343-4A1C4B271E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96" t="4316" r="13668" b="78909"/>
            <a:stretch/>
          </p:blipFill>
          <p:spPr>
            <a:xfrm>
              <a:off x="2795402" y="3826929"/>
              <a:ext cx="632592" cy="588386"/>
            </a:xfrm>
            <a:prstGeom prst="rect">
              <a:avLst/>
            </a:prstGeom>
          </p:spPr>
        </p:pic>
        <p:pic>
          <p:nvPicPr>
            <p:cNvPr id="92" name="그림 91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B828B386-2A50-4ADA-315D-A9DD2AFFF1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96" t="4316" r="13668" b="78909"/>
            <a:stretch/>
          </p:blipFill>
          <p:spPr>
            <a:xfrm>
              <a:off x="2795402" y="4962508"/>
              <a:ext cx="632592" cy="588386"/>
            </a:xfrm>
            <a:prstGeom prst="rect">
              <a:avLst/>
            </a:prstGeom>
          </p:spPr>
        </p:pic>
      </p:grp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AF77A082-416C-FDF4-89E5-1CB5B401911E}"/>
              </a:ext>
            </a:extLst>
          </p:cNvPr>
          <p:cNvGrpSpPr/>
          <p:nvPr/>
        </p:nvGrpSpPr>
        <p:grpSpPr>
          <a:xfrm>
            <a:off x="8224324" y="3826929"/>
            <a:ext cx="632592" cy="1723965"/>
            <a:chOff x="7556658" y="3826929"/>
            <a:chExt cx="632592" cy="1723965"/>
          </a:xfrm>
        </p:grpSpPr>
        <p:pic>
          <p:nvPicPr>
            <p:cNvPr id="93" name="그림 92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18D82DAF-01A8-86F9-D14F-CFC82D025B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96" t="4316" r="13668" b="78909"/>
            <a:stretch/>
          </p:blipFill>
          <p:spPr>
            <a:xfrm>
              <a:off x="7556658" y="3826929"/>
              <a:ext cx="632592" cy="588386"/>
            </a:xfrm>
            <a:prstGeom prst="rect">
              <a:avLst/>
            </a:prstGeom>
          </p:spPr>
        </p:pic>
        <p:pic>
          <p:nvPicPr>
            <p:cNvPr id="94" name="그림 93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4822FEE9-F0AE-73CE-320F-8F6D1BAA1D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96" t="4316" r="13668" b="78909"/>
            <a:stretch/>
          </p:blipFill>
          <p:spPr>
            <a:xfrm>
              <a:off x="7556658" y="4962508"/>
              <a:ext cx="632592" cy="58838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181808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04C3C00-604F-F418-24F0-39C9048F3D59}"/>
              </a:ext>
            </a:extLst>
          </p:cNvPr>
          <p:cNvSpPr txBox="1"/>
          <p:nvPr/>
        </p:nvSpPr>
        <p:spPr>
          <a:xfrm>
            <a:off x="-196538" y="1257412"/>
            <a:ext cx="14071481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>
              <a:buAutoNum type="arabicParenBoth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그래서 어떤 전투를 하는 캐릭터야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?</a:t>
            </a:r>
          </a:p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시너지 딜러 컨셉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/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소환 딜러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/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비방향성 공격 캐릭터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/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피아노 딜러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/ 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아덴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: 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화령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현신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(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불의 정령 사슴을 소환하고 사슴 주변에 마법진이 생긴다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.) / 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아크패시브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진화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4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티어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노드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: x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키 추가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사슴과 소환수들을 소환 해제 한 후 사슴에게 에너지를 집중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사슴은 지정한 위치에 강력한 공격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)</a:t>
            </a: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스탯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: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신속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,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특화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자신 주변에 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마법진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형성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 (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기상술사 여우비 처럼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)</a:t>
            </a: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소환수들은 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마법진안에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위치를 우선함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마법진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안에 있는 소환수들은 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강해짐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마법진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안의 파티원에게 시너지 부여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퓨어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딜러 컨셉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/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방향성 공격 캐릭터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/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게이지 채워서 강력한 공격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/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사이클 딜러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/ 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아덴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: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영혼의 그릇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(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위대한 영혼들이 강림할 수 있는 그릇이 된다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.) / 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아크패시브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진화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4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티어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노드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: 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아덴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게이지가 두개로 증가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스탯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: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특화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,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치명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강림 스킬의 공격 속도는  신속 스탯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,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파티원의 버프에 영향을 받지 않는다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오로지 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아덴의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버프에만 영향을 받는다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강림 스킬은 기본적으로 경면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,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피면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,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상면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너무 흔해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다른 전투 스타일을 생각해보자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00619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96A7FADE-5BE2-A330-F1DD-434AB76A5169}"/>
              </a:ext>
            </a:extLst>
          </p:cNvPr>
          <p:cNvGrpSpPr/>
          <p:nvPr/>
        </p:nvGrpSpPr>
        <p:grpSpPr>
          <a:xfrm>
            <a:off x="5334000" y="0"/>
            <a:ext cx="6858000" cy="6858000"/>
            <a:chOff x="5334000" y="0"/>
            <a:chExt cx="6858000" cy="6858000"/>
          </a:xfrm>
        </p:grpSpPr>
        <p:pic>
          <p:nvPicPr>
            <p:cNvPr id="16" name="그림 15" descr="예술, 일러스트레이션, 소설, 페인팅이(가) 표시된 사진&#10;&#10;자동 생성된 설명">
              <a:extLst>
                <a:ext uri="{FF2B5EF4-FFF2-40B4-BE49-F238E27FC236}">
                  <a16:creationId xmlns:a16="http://schemas.microsoft.com/office/drawing/2014/main" id="{96B1A1AB-0A3D-8307-89EA-60224EE5E6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34000" y="0"/>
              <a:ext cx="6858000" cy="6858000"/>
            </a:xfrm>
            <a:prstGeom prst="rect">
              <a:avLst/>
            </a:prstGeom>
          </p:spPr>
        </p:pic>
        <p:pic>
          <p:nvPicPr>
            <p:cNvPr id="12" name="그림 11" descr="만화 영화, 예술, 일러스트레이션, 소설이(가) 표시된 사진&#10;&#10;자동 생성된 설명">
              <a:extLst>
                <a:ext uri="{FF2B5EF4-FFF2-40B4-BE49-F238E27FC236}">
                  <a16:creationId xmlns:a16="http://schemas.microsoft.com/office/drawing/2014/main" id="{B13ABBF7-D784-0BED-BA82-E8A9E44412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477" t="85490"/>
            <a:stretch/>
          </p:blipFill>
          <p:spPr>
            <a:xfrm>
              <a:off x="9961580" y="5862918"/>
              <a:ext cx="2230419" cy="995082"/>
            </a:xfrm>
            <a:prstGeom prst="rect">
              <a:avLst/>
            </a:prstGeom>
          </p:spPr>
        </p:pic>
      </p:grpSp>
      <p:pic>
        <p:nvPicPr>
          <p:cNvPr id="19" name="그림 18" descr="블랙, 어둠이(가) 표시된 사진&#10;&#10;자동 생성된 설명">
            <a:extLst>
              <a:ext uri="{FF2B5EF4-FFF2-40B4-BE49-F238E27FC236}">
                <a16:creationId xmlns:a16="http://schemas.microsoft.com/office/drawing/2014/main" id="{02B4F013-404C-7977-155E-1A3E94777F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751" y="2761831"/>
            <a:ext cx="1763870" cy="1763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6249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700956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2412</TotalTime>
  <Words>614</Words>
  <Application>Microsoft Office PowerPoint</Application>
  <PresentationFormat>와이드스크린</PresentationFormat>
  <Paragraphs>154</Paragraphs>
  <Slides>14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3" baseType="lpstr">
      <vt:lpstr>맑은 고딕</vt:lpstr>
      <vt:lpstr>빛의 계승자 Bold</vt:lpstr>
      <vt:lpstr>페이퍼로지 5 Medium</vt:lpstr>
      <vt:lpstr>페이퍼로지 6 SemiBold</vt:lpstr>
      <vt:lpstr>페이퍼로지 7 Bold</vt:lpstr>
      <vt:lpstr>페이퍼로지 9 Black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홍진선(2017184037)</dc:creator>
  <cp:lastModifiedBy>홍진선(2017184037)</cp:lastModifiedBy>
  <cp:revision>19</cp:revision>
  <dcterms:created xsi:type="dcterms:W3CDTF">2024-11-19T19:33:02Z</dcterms:created>
  <dcterms:modified xsi:type="dcterms:W3CDTF">2024-11-26T12:25:49Z</dcterms:modified>
</cp:coreProperties>
</file>